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68" r:id="rId1"/>
  </p:sldMasterIdLst>
  <p:notesMasterIdLst>
    <p:notesMasterId r:id="rId22"/>
  </p:notesMasterIdLst>
  <p:handoutMasterIdLst>
    <p:handoutMasterId r:id="rId23"/>
  </p:handoutMasterIdLst>
  <p:sldIdLst>
    <p:sldId id="481" r:id="rId2"/>
    <p:sldId id="509" r:id="rId3"/>
    <p:sldId id="508" r:id="rId4"/>
    <p:sldId id="505" r:id="rId5"/>
    <p:sldId id="506" r:id="rId6"/>
    <p:sldId id="507" r:id="rId7"/>
    <p:sldId id="511" r:id="rId8"/>
    <p:sldId id="510" r:id="rId9"/>
    <p:sldId id="512" r:id="rId10"/>
    <p:sldId id="513" r:id="rId11"/>
    <p:sldId id="514" r:id="rId12"/>
    <p:sldId id="515" r:id="rId13"/>
    <p:sldId id="516" r:id="rId14"/>
    <p:sldId id="517" r:id="rId15"/>
    <p:sldId id="518" r:id="rId16"/>
    <p:sldId id="519" r:id="rId17"/>
    <p:sldId id="501" r:id="rId18"/>
    <p:sldId id="502" r:id="rId19"/>
    <p:sldId id="520" r:id="rId20"/>
    <p:sldId id="521" r:id="rId21"/>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5pPr>
    <a:lvl6pPr marL="2286000" algn="l" defTabSz="914400" rtl="0" eaLnBrk="1" latinLnBrk="0" hangingPunct="1">
      <a:defRPr kern="1200">
        <a:solidFill>
          <a:schemeClr val="tx1"/>
        </a:solidFill>
        <a:latin typeface="Tahoma" pitchFamily="34" charset="0"/>
        <a:ea typeface="ＭＳ Ｐゴシック" pitchFamily="34" charset="-128"/>
        <a:cs typeface="+mn-cs"/>
      </a:defRPr>
    </a:lvl6pPr>
    <a:lvl7pPr marL="2743200" algn="l" defTabSz="914400" rtl="0" eaLnBrk="1" latinLnBrk="0" hangingPunct="1">
      <a:defRPr kern="1200">
        <a:solidFill>
          <a:schemeClr val="tx1"/>
        </a:solidFill>
        <a:latin typeface="Tahoma" pitchFamily="34" charset="0"/>
        <a:ea typeface="ＭＳ Ｐゴシック" pitchFamily="34" charset="-128"/>
        <a:cs typeface="+mn-cs"/>
      </a:defRPr>
    </a:lvl7pPr>
    <a:lvl8pPr marL="3200400" algn="l" defTabSz="914400" rtl="0" eaLnBrk="1" latinLnBrk="0" hangingPunct="1">
      <a:defRPr kern="1200">
        <a:solidFill>
          <a:schemeClr val="tx1"/>
        </a:solidFill>
        <a:latin typeface="Tahoma" pitchFamily="34" charset="0"/>
        <a:ea typeface="ＭＳ Ｐゴシック" pitchFamily="34" charset="-128"/>
        <a:cs typeface="+mn-cs"/>
      </a:defRPr>
    </a:lvl8pPr>
    <a:lvl9pPr marL="3657600" algn="l" defTabSz="914400" rtl="0" eaLnBrk="1" latinLnBrk="0" hangingPunct="1">
      <a:defRPr kern="1200">
        <a:solidFill>
          <a:schemeClr val="tx1"/>
        </a:solidFill>
        <a:latin typeface="Tahoma"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9505"/>
    <a:srgbClr val="00FFCC"/>
    <a:srgbClr val="000000"/>
    <a:srgbClr val="FFDE83"/>
    <a:srgbClr val="CC9900"/>
    <a:srgbClr val="CCCCCC"/>
    <a:srgbClr val="FF00FF"/>
    <a:srgbClr val="CC66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67217" autoAdjust="0"/>
  </p:normalViewPr>
  <p:slideViewPr>
    <p:cSldViewPr>
      <p:cViewPr varScale="1">
        <p:scale>
          <a:sx n="75" d="100"/>
          <a:sy n="75" d="100"/>
        </p:scale>
        <p:origin x="-1110" y="-102"/>
      </p:cViewPr>
      <p:guideLst>
        <p:guide orient="horz" pos="2160"/>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060" y="-96"/>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7E0558-DDC6-47CC-9001-7AEB656B44BC}" type="datetimeFigureOut">
              <a:rPr lang="en-US" smtClean="0"/>
              <a:t>3/4/2019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B76652-CD61-4899-B998-D263560EFF3E}" type="slidenum">
              <a:rPr lang="en-US" smtClean="0"/>
              <a:t>‹#›</a:t>
            </a:fld>
            <a:endParaRPr lang="en-US" dirty="0"/>
          </a:p>
        </p:txBody>
      </p:sp>
    </p:spTree>
    <p:extLst>
      <p:ext uri="{BB962C8B-B14F-4D97-AF65-F5344CB8AC3E}">
        <p14:creationId xmlns:p14="http://schemas.microsoft.com/office/powerpoint/2010/main" val="6312080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ea typeface="新細明體" pitchFamily="18" charset="-120"/>
              </a:defRPr>
            </a:lvl1pPr>
          </a:lstStyle>
          <a:p>
            <a:pPr>
              <a:defRPr/>
            </a:pPr>
            <a:endParaRPr lang="zh-TW" altLang="en-US"/>
          </a:p>
        </p:txBody>
      </p:sp>
      <p:sp>
        <p:nvSpPr>
          <p:cNvPr id="1146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ea typeface="新細明體" pitchFamily="18" charset="-120"/>
              </a:defRPr>
            </a:lvl1pPr>
          </a:lstStyle>
          <a:p>
            <a:pPr>
              <a:defRPr/>
            </a:pPr>
            <a:endParaRPr lang="zh-TW" altLang="en-US"/>
          </a:p>
        </p:txBody>
      </p:sp>
      <p:sp>
        <p:nvSpPr>
          <p:cNvPr id="6656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1146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ea typeface="新細明體" pitchFamily="18" charset="-120"/>
              </a:defRPr>
            </a:lvl1pPr>
          </a:lstStyle>
          <a:p>
            <a:pPr>
              <a:defRPr/>
            </a:pPr>
            <a:endParaRPr lang="zh-TW" altLang="en-US"/>
          </a:p>
        </p:txBody>
      </p:sp>
      <p:sp>
        <p:nvSpPr>
          <p:cNvPr id="1146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ea typeface="新細明體" pitchFamily="18" charset="-120"/>
              </a:defRPr>
            </a:lvl1pPr>
          </a:lstStyle>
          <a:p>
            <a:pPr>
              <a:defRPr/>
            </a:pPr>
            <a:fld id="{D320102C-0003-4CD6-932A-CB490524232C}" type="slidenum">
              <a:rPr lang="zh-TW" altLang="en-US"/>
              <a:pPr>
                <a:defRPr/>
              </a:pPr>
              <a:t>‹#›</a:t>
            </a:fld>
            <a:endParaRPr lang="en-US" altLang="zh-TW" dirty="0"/>
          </a:p>
        </p:txBody>
      </p:sp>
    </p:spTree>
    <p:extLst>
      <p:ext uri="{BB962C8B-B14F-4D97-AF65-F5344CB8AC3E}">
        <p14:creationId xmlns:p14="http://schemas.microsoft.com/office/powerpoint/2010/main" val="23815643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spcBef>
                <a:spcPct val="30000"/>
              </a:spcBef>
              <a:defRPr sz="1100">
                <a:solidFill>
                  <a:schemeClr val="tx1"/>
                </a:solidFill>
                <a:latin typeface="Arial" charset="0"/>
              </a:defRPr>
            </a:lvl1pPr>
            <a:lvl2pPr marL="702756" indent="-270291" defTabSz="912983">
              <a:spcBef>
                <a:spcPct val="30000"/>
              </a:spcBef>
              <a:defRPr sz="1100">
                <a:solidFill>
                  <a:schemeClr val="tx1"/>
                </a:solidFill>
                <a:latin typeface="Arial" charset="0"/>
              </a:defRPr>
            </a:lvl2pPr>
            <a:lvl3pPr marL="1081164" indent="-216233" defTabSz="912983">
              <a:spcBef>
                <a:spcPct val="30000"/>
              </a:spcBef>
              <a:defRPr sz="1100">
                <a:solidFill>
                  <a:schemeClr val="tx1"/>
                </a:solidFill>
                <a:latin typeface="Arial" charset="0"/>
              </a:defRPr>
            </a:lvl3pPr>
            <a:lvl4pPr marL="1513629" indent="-216233" defTabSz="912983">
              <a:spcBef>
                <a:spcPct val="30000"/>
              </a:spcBef>
              <a:defRPr sz="1100">
                <a:solidFill>
                  <a:schemeClr val="tx1"/>
                </a:solidFill>
                <a:latin typeface="Arial" charset="0"/>
              </a:defRPr>
            </a:lvl4pPr>
            <a:lvl5pPr marL="1946095" indent="-216233" defTabSz="912983">
              <a:spcBef>
                <a:spcPct val="30000"/>
              </a:spcBef>
              <a:defRPr sz="1100">
                <a:solidFill>
                  <a:schemeClr val="tx1"/>
                </a:solidFill>
                <a:latin typeface="Arial" charset="0"/>
              </a:defRPr>
            </a:lvl5pPr>
            <a:lvl6pPr marL="2378560" indent="-216233" defTabSz="912983" eaLnBrk="0" fontAlgn="base" hangingPunct="0">
              <a:spcBef>
                <a:spcPct val="30000"/>
              </a:spcBef>
              <a:spcAft>
                <a:spcPct val="0"/>
              </a:spcAft>
              <a:defRPr sz="1100">
                <a:solidFill>
                  <a:schemeClr val="tx1"/>
                </a:solidFill>
                <a:latin typeface="Arial" charset="0"/>
              </a:defRPr>
            </a:lvl6pPr>
            <a:lvl7pPr marL="2811026" indent="-216233" defTabSz="912983" eaLnBrk="0" fontAlgn="base" hangingPunct="0">
              <a:spcBef>
                <a:spcPct val="30000"/>
              </a:spcBef>
              <a:spcAft>
                <a:spcPct val="0"/>
              </a:spcAft>
              <a:defRPr sz="1100">
                <a:solidFill>
                  <a:schemeClr val="tx1"/>
                </a:solidFill>
                <a:latin typeface="Arial" charset="0"/>
              </a:defRPr>
            </a:lvl7pPr>
            <a:lvl8pPr marL="3243491" indent="-216233" defTabSz="912983" eaLnBrk="0" fontAlgn="base" hangingPunct="0">
              <a:spcBef>
                <a:spcPct val="30000"/>
              </a:spcBef>
              <a:spcAft>
                <a:spcPct val="0"/>
              </a:spcAft>
              <a:defRPr sz="1100">
                <a:solidFill>
                  <a:schemeClr val="tx1"/>
                </a:solidFill>
                <a:latin typeface="Arial" charset="0"/>
              </a:defRPr>
            </a:lvl8pPr>
            <a:lvl9pPr marL="3675957" indent="-216233" defTabSz="912983" eaLnBrk="0" fontAlgn="base" hangingPunct="0">
              <a:spcBef>
                <a:spcPct val="30000"/>
              </a:spcBef>
              <a:spcAft>
                <a:spcPct val="0"/>
              </a:spcAft>
              <a:defRPr sz="1100">
                <a:solidFill>
                  <a:schemeClr val="tx1"/>
                </a:solidFill>
                <a:latin typeface="Arial" charset="0"/>
              </a:defRPr>
            </a:lvl9pPr>
          </a:lstStyle>
          <a:p>
            <a:pPr>
              <a:spcBef>
                <a:spcPct val="0"/>
              </a:spcBef>
            </a:pPr>
            <a:fld id="{9239C6B9-251A-4A6B-931B-3F59702D0EE1}" type="slidenum">
              <a:rPr lang="en-US" altLang="en-US" sz="900"/>
              <a:pPr>
                <a:spcBef>
                  <a:spcPct val="0"/>
                </a:spcBef>
              </a:pPr>
              <a:t>1</a:t>
            </a:fld>
            <a:endParaRPr lang="en-US" altLang="en-US" sz="900" dirty="0"/>
          </a:p>
        </p:txBody>
      </p:sp>
      <p:sp>
        <p:nvSpPr>
          <p:cNvPr id="5123" name="Rectangle 2"/>
          <p:cNvSpPr>
            <a:spLocks noGrp="1" noRot="1" noChangeAspect="1" noChangeArrowheads="1" noTextEdit="1"/>
          </p:cNvSpPr>
          <p:nvPr>
            <p:ph type="sldImg"/>
          </p:nvPr>
        </p:nvSpPr>
        <p:spPr>
          <a:xfrm>
            <a:off x="381000" y="685800"/>
            <a:ext cx="6096000" cy="3429000"/>
          </a:xfrm>
          <a:ln cap="flat"/>
        </p:spPr>
      </p:sp>
      <p:sp>
        <p:nvSpPr>
          <p:cNvPr id="5124" name="Rectangle 3"/>
          <p:cNvSpPr>
            <a:spLocks noGrp="1" noChangeArrowheads="1"/>
          </p:cNvSpPr>
          <p:nvPr>
            <p:ph type="body" idx="1"/>
          </p:nvPr>
        </p:nvSpPr>
        <p:spPr>
          <a:xfrm>
            <a:off x="991196" y="4240894"/>
            <a:ext cx="5028903" cy="4519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slide guide is meant to be used with PowerPoint.</a:t>
            </a:r>
          </a:p>
          <a:p>
            <a:endParaRPr lang="en-US" altLang="en-US" dirty="0"/>
          </a:p>
        </p:txBody>
      </p:sp>
    </p:spTree>
    <p:extLst>
      <p:ext uri="{BB962C8B-B14F-4D97-AF65-F5344CB8AC3E}">
        <p14:creationId xmlns:p14="http://schemas.microsoft.com/office/powerpoint/2010/main" val="551923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 strongly suggest you minimize transition effects in your presentation when moving from a complete slide to the next slide. Make transition between slides be </a:t>
            </a:r>
            <a:r>
              <a:rPr lang="en-US" altLang="en-US" b="1" dirty="0"/>
              <a:t>instantaneous</a:t>
            </a:r>
            <a:r>
              <a:rPr lang="en-US" altLang="en-US" dirty="0"/>
              <a:t>. No exceptions!</a:t>
            </a:r>
          </a:p>
          <a:p>
            <a:endParaRPr lang="en-US" altLang="en-US" dirty="0"/>
          </a:p>
          <a:p>
            <a:r>
              <a:rPr lang="en-US" altLang="en-US" dirty="0"/>
              <a:t>You will be able to control your presentation with a remote control that lets you move forward to the next visual or backward to a previous one. A laser pointer will let you point to areas on the projection screen.</a:t>
            </a:r>
          </a:p>
          <a:p>
            <a:endParaRPr lang="en-US" altLang="en-US" dirty="0"/>
          </a:p>
          <a:p>
            <a:r>
              <a:rPr lang="en-US" altLang="en-US" b="1" dirty="0">
                <a:solidFill>
                  <a:srgbClr val="BE0000"/>
                </a:solidFill>
              </a:rPr>
              <a:t>You should assume that no mouse or keyboard will be present on the podium, so your presentation must be designed to run in consecutive order from the first through the last slide.</a:t>
            </a:r>
            <a:r>
              <a:rPr lang="en-US" altLang="en-US" dirty="0"/>
              <a:t> Hidden slides, graphic objects with action settings, PowerPoint menus, drawing on the screen and other effects that require the mouse or keyboard cannot be used.</a:t>
            </a:r>
          </a:p>
          <a:p>
            <a:endParaRPr lang="en-US" altLang="en-US" dirty="0"/>
          </a:p>
          <a:p>
            <a:r>
              <a:rPr lang="en-US" altLang="en-US" dirty="0"/>
              <a:t>Final note: The Advance Setting “On mouse click” does not imply that there will be a mouse available during your presentation. The phrase “on mouse click” is the title of a Microsoft PowerPoint setting, and means only that pressing “enter” or clicking a mouse will begin animation. A mouse may not be available when you present.</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11</a:t>
            </a:fld>
            <a:endParaRPr lang="en-US" altLang="zh-TW" dirty="0"/>
          </a:p>
        </p:txBody>
      </p:sp>
    </p:spTree>
    <p:extLst>
      <p:ext uri="{BB962C8B-B14F-4D97-AF65-F5344CB8AC3E}">
        <p14:creationId xmlns:p14="http://schemas.microsoft.com/office/powerpoint/2010/main" val="202365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If you use a transition effect between phrases or lines, the transition should be instantaneous. Focus your audience on the current line or phrase. But do not over use this effect. Use it wisely and sparingly!</a:t>
            </a:r>
          </a:p>
          <a:p>
            <a:endParaRPr lang="en-US" altLang="en-US" dirty="0"/>
          </a:p>
          <a:p>
            <a:r>
              <a:rPr lang="en-US" altLang="en-US" dirty="0"/>
              <a:t>In this slide guide we use an effect that is rapid and not distracting: The current line is highlighted, and previous lines are shown in a faded color. This is one effective technique, but certainly not the only way to present your ideas. Use what you are comfortable with, and be consistent in your use of effects.</a:t>
            </a:r>
          </a:p>
          <a:p>
            <a:endParaRPr lang="en-US" altLang="en-US" dirty="0"/>
          </a:p>
          <a:p>
            <a:r>
              <a:rPr lang="en-US" altLang="en-US" dirty="0"/>
              <a:t>It is especially distracting and obnoxious when the next phrase moves onto the slide from seemingly random directions. The result is that the audience concentrates on the slides, rather than on what the speaker is saying.</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12</a:t>
            </a:fld>
            <a:endParaRPr lang="en-US" altLang="zh-TW" dirty="0"/>
          </a:p>
        </p:txBody>
      </p:sp>
    </p:spTree>
    <p:extLst>
      <p:ext uri="{BB962C8B-B14F-4D97-AF65-F5344CB8AC3E}">
        <p14:creationId xmlns:p14="http://schemas.microsoft.com/office/powerpoint/2010/main" val="1793163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Enough said.</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13</a:t>
            </a:fld>
            <a:endParaRPr lang="en-US" altLang="zh-TW" dirty="0"/>
          </a:p>
        </p:txBody>
      </p:sp>
    </p:spTree>
    <p:extLst>
      <p:ext uri="{BB962C8B-B14F-4D97-AF65-F5344CB8AC3E}">
        <p14:creationId xmlns:p14="http://schemas.microsoft.com/office/powerpoint/2010/main" val="3048306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Do not force the audience to study your diagram in order to understand it. Instead, make it simple so that you can walk them through details.</a:t>
            </a:r>
          </a:p>
          <a:p>
            <a:endParaRPr lang="en-US" altLang="en-US" dirty="0"/>
          </a:p>
          <a:p>
            <a:r>
              <a:rPr lang="en-US" altLang="en-US" dirty="0"/>
              <a:t>Keep the diagram uncluttered. Use large fonts to make text readable.</a:t>
            </a:r>
          </a:p>
          <a:p>
            <a:endParaRPr lang="en-US" altLang="en-US" dirty="0"/>
          </a:p>
          <a:p>
            <a:r>
              <a:rPr lang="en-US" altLang="en-US" dirty="0"/>
              <a:t>Do not use borders because borders take away space that is better used to make your diagram readable.</a:t>
            </a:r>
          </a:p>
          <a:p>
            <a:endParaRPr lang="en-US" altLang="en-US" dirty="0"/>
          </a:p>
          <a:p>
            <a:r>
              <a:rPr lang="en-US" altLang="en-US" dirty="0"/>
              <a:t>In RARE circumstances, animation can make diagrams easier to understand. An effective effect is use of animation to build a diagram piece-by-piece. (But do not over do it!) With each click of the slide controller another piece of the diagram appears and is explained by the speaker. Be aware that many viewers in the audience find this obnoxious, so do not use this technique unless you absolutely need to. The following example uses this technique.</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14</a:t>
            </a:fld>
            <a:endParaRPr lang="en-US" altLang="zh-TW" dirty="0"/>
          </a:p>
        </p:txBody>
      </p:sp>
    </p:spTree>
    <p:extLst>
      <p:ext uri="{BB962C8B-B14F-4D97-AF65-F5344CB8AC3E}">
        <p14:creationId xmlns:p14="http://schemas.microsoft.com/office/powerpoint/2010/main" val="445537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Simple is best. It would probably be a mistake to take a detailed graph that appears in the proceedings and use it directly in a slide.</a:t>
            </a:r>
          </a:p>
          <a:p>
            <a:endParaRPr lang="en-US" altLang="en-US" dirty="0"/>
          </a:p>
          <a:p>
            <a:r>
              <a:rPr lang="en-US" altLang="en-US" dirty="0"/>
              <a:t>Use graphs to summarize relationships.</a:t>
            </a:r>
          </a:p>
          <a:p>
            <a:endParaRPr lang="en-US" altLang="en-US" dirty="0"/>
          </a:p>
          <a:p>
            <a:r>
              <a:rPr lang="en-US" altLang="en-US" sz="2600" dirty="0"/>
              <a:t>Make sure that all numbering on your graphs is AT LEAST 24 POINT FONT OR LARGER !</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15</a:t>
            </a:fld>
            <a:endParaRPr lang="en-US" altLang="zh-TW" dirty="0"/>
          </a:p>
        </p:txBody>
      </p:sp>
    </p:spTree>
    <p:extLst>
      <p:ext uri="{BB962C8B-B14F-4D97-AF65-F5344CB8AC3E}">
        <p14:creationId xmlns:p14="http://schemas.microsoft.com/office/powerpoint/2010/main" val="3062058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spcBef>
                <a:spcPct val="30000"/>
              </a:spcBef>
              <a:defRPr sz="1100">
                <a:solidFill>
                  <a:schemeClr val="tx1"/>
                </a:solidFill>
                <a:latin typeface="Arial" charset="0"/>
              </a:defRPr>
            </a:lvl1pPr>
            <a:lvl2pPr marL="702756" indent="-270291" defTabSz="912983">
              <a:spcBef>
                <a:spcPct val="30000"/>
              </a:spcBef>
              <a:defRPr sz="1100">
                <a:solidFill>
                  <a:schemeClr val="tx1"/>
                </a:solidFill>
                <a:latin typeface="Arial" charset="0"/>
              </a:defRPr>
            </a:lvl2pPr>
            <a:lvl3pPr marL="1081164" indent="-216233" defTabSz="912983">
              <a:spcBef>
                <a:spcPct val="30000"/>
              </a:spcBef>
              <a:defRPr sz="1100">
                <a:solidFill>
                  <a:schemeClr val="tx1"/>
                </a:solidFill>
                <a:latin typeface="Arial" charset="0"/>
              </a:defRPr>
            </a:lvl3pPr>
            <a:lvl4pPr marL="1513629" indent="-216233" defTabSz="912983">
              <a:spcBef>
                <a:spcPct val="30000"/>
              </a:spcBef>
              <a:defRPr sz="1100">
                <a:solidFill>
                  <a:schemeClr val="tx1"/>
                </a:solidFill>
                <a:latin typeface="Arial" charset="0"/>
              </a:defRPr>
            </a:lvl4pPr>
            <a:lvl5pPr marL="1946095" indent="-216233" defTabSz="912983">
              <a:spcBef>
                <a:spcPct val="30000"/>
              </a:spcBef>
              <a:defRPr sz="1100">
                <a:solidFill>
                  <a:schemeClr val="tx1"/>
                </a:solidFill>
                <a:latin typeface="Arial" charset="0"/>
              </a:defRPr>
            </a:lvl5pPr>
            <a:lvl6pPr marL="2378560" indent="-216233" defTabSz="912983" eaLnBrk="0" fontAlgn="base" hangingPunct="0">
              <a:spcBef>
                <a:spcPct val="30000"/>
              </a:spcBef>
              <a:spcAft>
                <a:spcPct val="0"/>
              </a:spcAft>
              <a:defRPr sz="1100">
                <a:solidFill>
                  <a:schemeClr val="tx1"/>
                </a:solidFill>
                <a:latin typeface="Arial" charset="0"/>
              </a:defRPr>
            </a:lvl6pPr>
            <a:lvl7pPr marL="2811026" indent="-216233" defTabSz="912983" eaLnBrk="0" fontAlgn="base" hangingPunct="0">
              <a:spcBef>
                <a:spcPct val="30000"/>
              </a:spcBef>
              <a:spcAft>
                <a:spcPct val="0"/>
              </a:spcAft>
              <a:defRPr sz="1100">
                <a:solidFill>
                  <a:schemeClr val="tx1"/>
                </a:solidFill>
                <a:latin typeface="Arial" charset="0"/>
              </a:defRPr>
            </a:lvl7pPr>
            <a:lvl8pPr marL="3243491" indent="-216233" defTabSz="912983" eaLnBrk="0" fontAlgn="base" hangingPunct="0">
              <a:spcBef>
                <a:spcPct val="30000"/>
              </a:spcBef>
              <a:spcAft>
                <a:spcPct val="0"/>
              </a:spcAft>
              <a:defRPr sz="1100">
                <a:solidFill>
                  <a:schemeClr val="tx1"/>
                </a:solidFill>
                <a:latin typeface="Arial" charset="0"/>
              </a:defRPr>
            </a:lvl8pPr>
            <a:lvl9pPr marL="3675957" indent="-216233" defTabSz="912983" eaLnBrk="0" fontAlgn="base" hangingPunct="0">
              <a:spcBef>
                <a:spcPct val="30000"/>
              </a:spcBef>
              <a:spcAft>
                <a:spcPct val="0"/>
              </a:spcAft>
              <a:defRPr sz="1100">
                <a:solidFill>
                  <a:schemeClr val="tx1"/>
                </a:solidFill>
                <a:latin typeface="Arial" charset="0"/>
              </a:defRPr>
            </a:lvl9pPr>
          </a:lstStyle>
          <a:p>
            <a:pPr>
              <a:spcBef>
                <a:spcPct val="0"/>
              </a:spcBef>
            </a:pPr>
            <a:fld id="{286C56E1-5F27-4A71-91AA-767D713E3538}" type="slidenum">
              <a:rPr lang="en-US" altLang="en-US" sz="900"/>
              <a:pPr>
                <a:spcBef>
                  <a:spcPct val="0"/>
                </a:spcBef>
              </a:pPr>
              <a:t>17</a:t>
            </a:fld>
            <a:endParaRPr lang="en-US" altLang="en-US" sz="900" dirty="0"/>
          </a:p>
        </p:txBody>
      </p:sp>
      <p:sp>
        <p:nvSpPr>
          <p:cNvPr id="44035" name="Rectangle 2"/>
          <p:cNvSpPr>
            <a:spLocks noGrp="1" noRot="1" noChangeAspect="1" noChangeArrowheads="1" noTextEdit="1"/>
          </p:cNvSpPr>
          <p:nvPr>
            <p:ph type="sldImg"/>
          </p:nvPr>
        </p:nvSpPr>
        <p:spPr>
          <a:xfrm>
            <a:off x="381000" y="685800"/>
            <a:ext cx="6096000" cy="3429000"/>
          </a:xfrm>
          <a:ln cap="flat"/>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 The text in the “slide” above speaks for itself. Probably no author would combine all the bad practices into one single slide, but a few of the bad practices creep into many presentations each year.</a:t>
            </a:r>
          </a:p>
        </p:txBody>
      </p:sp>
    </p:spTree>
    <p:extLst>
      <p:ext uri="{BB962C8B-B14F-4D97-AF65-F5344CB8AC3E}">
        <p14:creationId xmlns:p14="http://schemas.microsoft.com/office/powerpoint/2010/main" val="456442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a:spcBef>
                <a:spcPct val="30000"/>
              </a:spcBef>
              <a:defRPr sz="1100">
                <a:solidFill>
                  <a:schemeClr val="tx1"/>
                </a:solidFill>
                <a:latin typeface="Arial" charset="0"/>
              </a:defRPr>
            </a:lvl1pPr>
            <a:lvl2pPr marL="702756" indent="-270291" defTabSz="912983">
              <a:spcBef>
                <a:spcPct val="30000"/>
              </a:spcBef>
              <a:defRPr sz="1100">
                <a:solidFill>
                  <a:schemeClr val="tx1"/>
                </a:solidFill>
                <a:latin typeface="Arial" charset="0"/>
              </a:defRPr>
            </a:lvl2pPr>
            <a:lvl3pPr marL="1081164" indent="-216233" defTabSz="912983">
              <a:spcBef>
                <a:spcPct val="30000"/>
              </a:spcBef>
              <a:defRPr sz="1100">
                <a:solidFill>
                  <a:schemeClr val="tx1"/>
                </a:solidFill>
                <a:latin typeface="Arial" charset="0"/>
              </a:defRPr>
            </a:lvl3pPr>
            <a:lvl4pPr marL="1513629" indent="-216233" defTabSz="912983">
              <a:spcBef>
                <a:spcPct val="30000"/>
              </a:spcBef>
              <a:defRPr sz="1100">
                <a:solidFill>
                  <a:schemeClr val="tx1"/>
                </a:solidFill>
                <a:latin typeface="Arial" charset="0"/>
              </a:defRPr>
            </a:lvl4pPr>
            <a:lvl5pPr marL="1946095" indent="-216233" defTabSz="912983">
              <a:spcBef>
                <a:spcPct val="30000"/>
              </a:spcBef>
              <a:defRPr sz="1100">
                <a:solidFill>
                  <a:schemeClr val="tx1"/>
                </a:solidFill>
                <a:latin typeface="Arial" charset="0"/>
              </a:defRPr>
            </a:lvl5pPr>
            <a:lvl6pPr marL="2378560" indent="-216233" defTabSz="912983" eaLnBrk="0" fontAlgn="base" hangingPunct="0">
              <a:spcBef>
                <a:spcPct val="30000"/>
              </a:spcBef>
              <a:spcAft>
                <a:spcPct val="0"/>
              </a:spcAft>
              <a:defRPr sz="1100">
                <a:solidFill>
                  <a:schemeClr val="tx1"/>
                </a:solidFill>
                <a:latin typeface="Arial" charset="0"/>
              </a:defRPr>
            </a:lvl6pPr>
            <a:lvl7pPr marL="2811026" indent="-216233" defTabSz="912983" eaLnBrk="0" fontAlgn="base" hangingPunct="0">
              <a:spcBef>
                <a:spcPct val="30000"/>
              </a:spcBef>
              <a:spcAft>
                <a:spcPct val="0"/>
              </a:spcAft>
              <a:defRPr sz="1100">
                <a:solidFill>
                  <a:schemeClr val="tx1"/>
                </a:solidFill>
                <a:latin typeface="Arial" charset="0"/>
              </a:defRPr>
            </a:lvl7pPr>
            <a:lvl8pPr marL="3243491" indent="-216233" defTabSz="912983" eaLnBrk="0" fontAlgn="base" hangingPunct="0">
              <a:spcBef>
                <a:spcPct val="30000"/>
              </a:spcBef>
              <a:spcAft>
                <a:spcPct val="0"/>
              </a:spcAft>
              <a:defRPr sz="1100">
                <a:solidFill>
                  <a:schemeClr val="tx1"/>
                </a:solidFill>
                <a:latin typeface="Arial" charset="0"/>
              </a:defRPr>
            </a:lvl8pPr>
            <a:lvl9pPr marL="3675957" indent="-216233" defTabSz="912983" eaLnBrk="0" fontAlgn="base" hangingPunct="0">
              <a:spcBef>
                <a:spcPct val="30000"/>
              </a:spcBef>
              <a:spcAft>
                <a:spcPct val="0"/>
              </a:spcAft>
              <a:defRPr sz="1100">
                <a:solidFill>
                  <a:schemeClr val="tx1"/>
                </a:solidFill>
                <a:latin typeface="Arial" charset="0"/>
              </a:defRPr>
            </a:lvl9pPr>
          </a:lstStyle>
          <a:p>
            <a:pPr>
              <a:spcBef>
                <a:spcPct val="0"/>
              </a:spcBef>
            </a:pPr>
            <a:fld id="{3F07F8D2-8202-4364-AEDB-83D4A6CC8A89}" type="slidenum">
              <a:rPr lang="en-US" altLang="en-US" sz="900"/>
              <a:pPr>
                <a:spcBef>
                  <a:spcPct val="0"/>
                </a:spcBef>
              </a:pPr>
              <a:t>18</a:t>
            </a:fld>
            <a:endParaRPr lang="en-US" altLang="en-US" sz="900" dirty="0"/>
          </a:p>
        </p:txBody>
      </p:sp>
      <p:sp>
        <p:nvSpPr>
          <p:cNvPr id="46083" name="Rectangle 2"/>
          <p:cNvSpPr>
            <a:spLocks noGrp="1" noRot="1" noChangeAspect="1" noChangeArrowheads="1" noTextEdit="1"/>
          </p:cNvSpPr>
          <p:nvPr>
            <p:ph type="sldImg"/>
          </p:nvPr>
        </p:nvSpPr>
        <p:spPr>
          <a:xfrm>
            <a:off x="381000" y="685800"/>
            <a:ext cx="6096000" cy="3429000"/>
          </a:xfrm>
          <a:ln cap="flat"/>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slide does not look too horrible on a monitor, but it is very poor when projected. The orange/green/yellow combination in the PSMB box becomes unreadable.</a:t>
            </a:r>
          </a:p>
          <a:p>
            <a:endParaRPr lang="en-US" altLang="en-US" dirty="0"/>
          </a:p>
          <a:p>
            <a:r>
              <a:rPr lang="en-US" altLang="en-US" dirty="0"/>
              <a:t>Signal names to the right of PSMB are too small, even near the front of a session room. Note that they are readable on a monitor, though.</a:t>
            </a:r>
          </a:p>
          <a:p>
            <a:endParaRPr lang="en-US" altLang="en-US" dirty="0"/>
          </a:p>
          <a:p>
            <a:r>
              <a:rPr lang="en-US" altLang="en-US" dirty="0"/>
              <a:t>The red 1-point vertical lines provide difficult viewing, as do the light blue board numbers.</a:t>
            </a:r>
          </a:p>
          <a:p>
            <a:endParaRPr lang="en-US" altLang="en-US" dirty="0"/>
          </a:p>
          <a:p>
            <a:r>
              <a:rPr lang="en-US" altLang="en-US" dirty="0"/>
              <a:t>Was the yellow text on a white background easy to see?</a:t>
            </a:r>
          </a:p>
        </p:txBody>
      </p:sp>
    </p:spTree>
    <p:extLst>
      <p:ext uri="{BB962C8B-B14F-4D97-AF65-F5344CB8AC3E}">
        <p14:creationId xmlns:p14="http://schemas.microsoft.com/office/powerpoint/2010/main" val="1022234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Your session chairperson(s) will review your file for reasonable conformity to these guidelines, so you need to have it ready </a:t>
            </a:r>
            <a:r>
              <a:rPr lang="en-US" altLang="en-US" b="1" i="1" dirty="0">
                <a:solidFill>
                  <a:srgbClr val="FF0000"/>
                </a:solidFill>
              </a:rPr>
              <a:t>at least two weeks in advance</a:t>
            </a:r>
            <a:r>
              <a:rPr lang="en-US" altLang="en-US" b="1" dirty="0">
                <a:solidFill>
                  <a:srgbClr val="FF0000"/>
                </a:solidFill>
              </a:rPr>
              <a:t> </a:t>
            </a:r>
            <a:r>
              <a:rPr lang="en-US" altLang="en-US" dirty="0"/>
              <a:t>of the conference.</a:t>
            </a:r>
          </a:p>
          <a:p>
            <a:endParaRPr lang="en-US" alt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For the conference, you can bring your presentation updates on a memory stick so that you can load it onto the computer in the conference room where you will be giving your talk. These sessions will require one file per presentation, and use an internal file naming convention to ensure that the correct visuals will appear when you begin your presentation. We do not have the resources to support customized file setups for each author. The file naming convention is ,(</a:t>
            </a:r>
            <a:r>
              <a:rPr lang="en-US" altLang="en-US" dirty="0" err="1"/>
              <a:t>LastName</a:t>
            </a:r>
            <a:r>
              <a:rPr lang="en-US" altLang="en-US" dirty="0"/>
              <a:t>)_(</a:t>
            </a:r>
            <a:r>
              <a:rPr lang="en-US" altLang="en-US" dirty="0" err="1"/>
              <a:t>FirstInitial</a:t>
            </a:r>
            <a:r>
              <a:rPr lang="en-US" altLang="en-US" dirty="0"/>
              <a:t>)_</a:t>
            </a:r>
            <a:r>
              <a:rPr lang="en-US" sz="1200" kern="1200" dirty="0">
                <a:solidFill>
                  <a:schemeClr val="tx1"/>
                </a:solidFill>
                <a:effectLst/>
                <a:latin typeface="Arial" pitchFamily="-65" charset="0"/>
                <a:ea typeface="ＭＳ Ｐゴシック" pitchFamily="-65" charset="-128"/>
                <a:cs typeface="ＭＳ Ｐゴシック" pitchFamily="-65" charset="-128"/>
              </a:rPr>
              <a:t>_BCICTS_(YYYY)</a:t>
            </a:r>
            <a:r>
              <a:rPr lang="en-US" altLang="en-US" dirty="0"/>
              <a:t>_</a:t>
            </a:r>
            <a:r>
              <a:rPr lang="en-US" altLang="en-US" sz="1200" kern="1200" dirty="0">
                <a:solidFill>
                  <a:schemeClr val="tx1"/>
                </a:solidFill>
                <a:effectLst/>
                <a:latin typeface="Arial" pitchFamily="-65" charset="0"/>
                <a:ea typeface="ＭＳ Ｐゴシック" pitchFamily="-65" charset="-128"/>
              </a:rPr>
              <a:t>(</a:t>
            </a:r>
            <a:r>
              <a:rPr lang="en-US" sz="1200" kern="1200" dirty="0">
                <a:solidFill>
                  <a:schemeClr val="tx1"/>
                </a:solidFill>
                <a:effectLst/>
                <a:latin typeface="Arial" pitchFamily="-65" charset="0"/>
                <a:ea typeface="ＭＳ Ｐゴシック" pitchFamily="-65" charset="-128"/>
                <a:cs typeface="ＭＳ Ｐゴシック" pitchFamily="-65" charset="-128"/>
              </a:rPr>
              <a:t>Session #)p(Session Slot #).pptx</a:t>
            </a:r>
            <a:r>
              <a:rPr lang="en-US" altLang="en-US" dirty="0"/>
              <a:t>. </a:t>
            </a:r>
            <a:r>
              <a:rPr lang="en-US" sz="1200" kern="1200" dirty="0">
                <a:solidFill>
                  <a:schemeClr val="tx1"/>
                </a:solidFill>
                <a:effectLst/>
                <a:latin typeface="Arial" pitchFamily="-65" charset="0"/>
                <a:ea typeface="ＭＳ Ｐゴシック" pitchFamily="-65" charset="-128"/>
                <a:cs typeface="ＭＳ Ｐゴシック" pitchFamily="-65" charset="-128"/>
              </a:rPr>
              <a:t>For example, if you are the third paper in session DP1 (i.e., Paper DP1_P3) and your name is John Smith, your slide file should be named “Smith_J_BCICTS_2018_DP1_P3_.pptx”. </a:t>
            </a:r>
            <a:r>
              <a:rPr lang="en-US" altLang="en-US" dirty="0"/>
              <a:t> You can obtain your session and paper numbers from your session chairpersons, or from the Advance Program on www.bcicts.org. We recommend that you use or test your file on PowerPoint 2016 or Adobe PDF, as this is what the projection PCs will have.  If there is a</a:t>
            </a:r>
          </a:p>
          <a:p>
            <a:r>
              <a:rPr lang="en-US" altLang="en-US" dirty="0"/>
              <a:t>Plan to use the computers provided for the conference. You will not be allowed to use your own laptop computer at your session! In any case, try to follow these guidelines for your slides.</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19</a:t>
            </a:fld>
            <a:endParaRPr lang="en-US" altLang="zh-TW" dirty="0"/>
          </a:p>
        </p:txBody>
      </p:sp>
    </p:spTree>
    <p:extLst>
      <p:ext uri="{BB962C8B-B14F-4D97-AF65-F5344CB8AC3E}">
        <p14:creationId xmlns:p14="http://schemas.microsoft.com/office/powerpoint/2010/main" val="930243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2</a:t>
            </a:fld>
            <a:endParaRPr lang="en-US" altLang="zh-TW" dirty="0"/>
          </a:p>
        </p:txBody>
      </p:sp>
    </p:spTree>
    <p:extLst>
      <p:ext uri="{BB962C8B-B14F-4D97-AF65-F5344CB8AC3E}">
        <p14:creationId xmlns:p14="http://schemas.microsoft.com/office/powerpoint/2010/main" val="2308318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xmlns="" id="{4F52AFC6-6B12-410A-BAC1-DFF76DFD51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719A307-D151-4179-9C2F-964C11154F56}" type="slidenum">
              <a:rPr lang="en-US" altLang="en-US" sz="1000" smtClean="0"/>
              <a:pPr>
                <a:spcBef>
                  <a:spcPct val="0"/>
                </a:spcBef>
              </a:pPr>
              <a:t>3</a:t>
            </a:fld>
            <a:endParaRPr lang="en-US" altLang="en-US" sz="1000"/>
          </a:p>
        </p:txBody>
      </p:sp>
      <p:sp>
        <p:nvSpPr>
          <p:cNvPr id="9219" name="Rectangle 2">
            <a:extLst>
              <a:ext uri="{FF2B5EF4-FFF2-40B4-BE49-F238E27FC236}">
                <a16:creationId xmlns:a16="http://schemas.microsoft.com/office/drawing/2014/main" xmlns="" id="{6F8130D8-387A-4E1E-A883-974CFBDC81ED}"/>
              </a:ext>
            </a:extLst>
          </p:cNvPr>
          <p:cNvSpPr>
            <a:spLocks noGrp="1" noRot="1" noChangeAspect="1" noChangeArrowheads="1" noTextEdit="1"/>
          </p:cNvSpPr>
          <p:nvPr>
            <p:ph type="sldImg"/>
          </p:nvPr>
        </p:nvSpPr>
        <p:spPr>
          <a:ln cap="flat"/>
        </p:spPr>
      </p:sp>
      <p:sp>
        <p:nvSpPr>
          <p:cNvPr id="9220" name="Rectangle 3">
            <a:extLst>
              <a:ext uri="{FF2B5EF4-FFF2-40B4-BE49-F238E27FC236}">
                <a16:creationId xmlns:a16="http://schemas.microsoft.com/office/drawing/2014/main" xmlns="" id="{9239A090-6D12-4C37-83F9-5CFE97BCE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Please follow the allowed time so the program runs on schedule</a:t>
            </a:r>
          </a:p>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3607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xmlns="" id="{4F52AFC6-6B12-410A-BAC1-DFF76DFD51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719A307-D151-4179-9C2F-964C11154F56}" type="slidenum">
              <a:rPr lang="en-US" altLang="en-US" sz="1000" smtClean="0"/>
              <a:pPr>
                <a:spcBef>
                  <a:spcPct val="0"/>
                </a:spcBef>
              </a:pPr>
              <a:t>4</a:t>
            </a:fld>
            <a:endParaRPr lang="en-US" altLang="en-US" sz="1000"/>
          </a:p>
        </p:txBody>
      </p:sp>
      <p:sp>
        <p:nvSpPr>
          <p:cNvPr id="9219" name="Rectangle 2">
            <a:extLst>
              <a:ext uri="{FF2B5EF4-FFF2-40B4-BE49-F238E27FC236}">
                <a16:creationId xmlns:a16="http://schemas.microsoft.com/office/drawing/2014/main" xmlns="" id="{6F8130D8-387A-4E1E-A883-974CFBDC81ED}"/>
              </a:ext>
            </a:extLst>
          </p:cNvPr>
          <p:cNvSpPr>
            <a:spLocks noGrp="1" noRot="1" noChangeAspect="1" noChangeArrowheads="1" noTextEdit="1"/>
          </p:cNvSpPr>
          <p:nvPr>
            <p:ph type="sldImg"/>
          </p:nvPr>
        </p:nvSpPr>
        <p:spPr>
          <a:ln cap="flat"/>
        </p:spPr>
      </p:sp>
      <p:sp>
        <p:nvSpPr>
          <p:cNvPr id="9220" name="Rectangle 3">
            <a:extLst>
              <a:ext uri="{FF2B5EF4-FFF2-40B4-BE49-F238E27FC236}">
                <a16:creationId xmlns:a16="http://schemas.microsoft.com/office/drawing/2014/main" xmlns="" id="{9239A090-6D12-4C37-83F9-5CFE97BCE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26414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xmlns="" id="{BFB5C20B-AF64-49BE-8DFD-022367EA20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E31126C-1C38-44BF-8F6B-590A23CB9B24}" type="slidenum">
              <a:rPr lang="en-US" altLang="en-US" sz="1000" smtClean="0"/>
              <a:pPr>
                <a:spcBef>
                  <a:spcPct val="0"/>
                </a:spcBef>
              </a:pPr>
              <a:t>5</a:t>
            </a:fld>
            <a:endParaRPr lang="en-US" altLang="en-US" sz="1000"/>
          </a:p>
        </p:txBody>
      </p:sp>
      <p:sp>
        <p:nvSpPr>
          <p:cNvPr id="11267" name="Rectangle 2">
            <a:extLst>
              <a:ext uri="{FF2B5EF4-FFF2-40B4-BE49-F238E27FC236}">
                <a16:creationId xmlns:a16="http://schemas.microsoft.com/office/drawing/2014/main" xmlns="" id="{7F01A17E-49F5-40D8-9768-56DF38E192C2}"/>
              </a:ext>
            </a:extLst>
          </p:cNvPr>
          <p:cNvSpPr>
            <a:spLocks noGrp="1" noRot="1" noChangeAspect="1" noChangeArrowheads="1" noTextEdit="1"/>
          </p:cNvSpPr>
          <p:nvPr>
            <p:ph type="sldImg"/>
          </p:nvPr>
        </p:nvSpPr>
        <p:spPr>
          <a:ln cap="flat"/>
        </p:spPr>
      </p:sp>
      <p:sp>
        <p:nvSpPr>
          <p:cNvPr id="11268" name="Rectangle 3">
            <a:extLst>
              <a:ext uri="{FF2B5EF4-FFF2-40B4-BE49-F238E27FC236}">
                <a16:creationId xmlns:a16="http://schemas.microsoft.com/office/drawing/2014/main" xmlns="" id="{0ADFBEC8-0FF7-47D1-851D-10DB151211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0953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xmlns="" id="{83D268EB-BC3B-4FB6-8BB1-8C5F01C618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9AE51E6-813E-49EE-9265-C5F35A63678C}" type="slidenum">
              <a:rPr lang="en-US" altLang="en-US" sz="1000" smtClean="0"/>
              <a:pPr>
                <a:spcBef>
                  <a:spcPct val="0"/>
                </a:spcBef>
              </a:pPr>
              <a:t>6</a:t>
            </a:fld>
            <a:endParaRPr lang="en-US" altLang="en-US" sz="1000"/>
          </a:p>
        </p:txBody>
      </p:sp>
      <p:sp>
        <p:nvSpPr>
          <p:cNvPr id="13315" name="Rectangle 2">
            <a:extLst>
              <a:ext uri="{FF2B5EF4-FFF2-40B4-BE49-F238E27FC236}">
                <a16:creationId xmlns:a16="http://schemas.microsoft.com/office/drawing/2014/main" xmlns="" id="{FDA29CEB-9183-44CD-89EF-4504BE42A973}"/>
              </a:ext>
            </a:extLst>
          </p:cNvPr>
          <p:cNvSpPr>
            <a:spLocks noGrp="1" noRot="1" noChangeAspect="1" noChangeArrowheads="1" noTextEdit="1"/>
          </p:cNvSpPr>
          <p:nvPr>
            <p:ph type="sldImg"/>
          </p:nvPr>
        </p:nvSpPr>
        <p:spPr>
          <a:ln cap="flat"/>
        </p:spPr>
      </p:sp>
      <p:sp>
        <p:nvSpPr>
          <p:cNvPr id="13316" name="Rectangle 3">
            <a:extLst>
              <a:ext uri="{FF2B5EF4-FFF2-40B4-BE49-F238E27FC236}">
                <a16:creationId xmlns:a16="http://schemas.microsoft.com/office/drawing/2014/main" xmlns="" id="{3E0A16E7-18F7-44B9-8822-32363BFED0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787313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One of the most common complaints from attendees is unreadable visual aids. If you follow these guidelines you can avoid two of the most common pitfalls:</a:t>
            </a:r>
          </a:p>
          <a:p>
            <a:pPr marL="685800" lvl="1" indent="-228600">
              <a:buFont typeface="+mj-lt"/>
              <a:buAutoNum type="arabicPeriod"/>
            </a:pPr>
            <a:r>
              <a:rPr lang="en-US" altLang="en-US" dirty="0"/>
              <a:t>Trying to cram </a:t>
            </a:r>
            <a:r>
              <a:rPr lang="en-US" altLang="en-US" b="1" dirty="0">
                <a:solidFill>
                  <a:schemeClr val="hlink"/>
                </a:solidFill>
              </a:rPr>
              <a:t>too much information</a:t>
            </a:r>
            <a:r>
              <a:rPr lang="en-US" altLang="en-US" dirty="0"/>
              <a:t> on a single slide. A common mistake is to use reduced font sizes to make room for more words and lines. If you cannot read your lettering from ten feet away from a laptop display (15 feet from larger monitors), then most of your audience will have problems.</a:t>
            </a:r>
          </a:p>
          <a:p>
            <a:pPr marL="685800" lvl="1" indent="-228600">
              <a:buFont typeface="+mj-lt"/>
              <a:buAutoNum type="arabicPeriod"/>
            </a:pPr>
            <a:r>
              <a:rPr lang="en-US" altLang="en-US" dirty="0"/>
              <a:t>The second common complaint is </a:t>
            </a:r>
            <a:r>
              <a:rPr lang="en-US" altLang="en-US" b="1" dirty="0">
                <a:solidFill>
                  <a:schemeClr val="hlink"/>
                </a:solidFill>
              </a:rPr>
              <a:t>bad color contrast</a:t>
            </a:r>
            <a:r>
              <a:rPr lang="en-US" altLang="en-US" dirty="0"/>
              <a:t>. Colors that look good on your monitor do not necessarily view well when projected in the session room. If in doubt choose in favor of higher contrast.</a:t>
            </a:r>
          </a:p>
          <a:p>
            <a:r>
              <a:rPr lang="en-US" altLang="en-US" dirty="0"/>
              <a:t>Examples:</a:t>
            </a:r>
          </a:p>
          <a:p>
            <a:pPr marL="628650" lvl="1" indent="-171450">
              <a:buFont typeface="Courier New" panose="02070309020205020404" pitchFamily="49" charset="0"/>
              <a:buChar char="o"/>
            </a:pPr>
            <a:r>
              <a:rPr lang="en-US" altLang="en-US" dirty="0"/>
              <a:t>Black lettering on a white background (while perhaps somewhat dull) is perfectly readable. We discourage the use of a colored background. We prefer that you use a white background, as per the template.</a:t>
            </a:r>
          </a:p>
          <a:p>
            <a:pPr marL="628650" lvl="1" indent="-171450">
              <a:buFont typeface="Courier New" panose="02070309020205020404" pitchFamily="49" charset="0"/>
              <a:buChar char="o"/>
            </a:pPr>
            <a:r>
              <a:rPr lang="en-US" altLang="en-US" dirty="0"/>
              <a:t>Colored text may look good on your monitor, but may be virtually invisible when projected in a session room (e.g., yellow lettering).</a:t>
            </a:r>
          </a:p>
          <a:p>
            <a:pPr marL="628650" lvl="1" indent="-171450">
              <a:buFont typeface="Courier New" panose="02070309020205020404" pitchFamily="49" charset="0"/>
              <a:buChar char="o"/>
            </a:pPr>
            <a:r>
              <a:rPr lang="en-US" altLang="en-US" dirty="0"/>
              <a:t>Rule of thumb: </a:t>
            </a:r>
            <a:r>
              <a:rPr lang="en-US" altLang="en-US" b="1" dirty="0">
                <a:solidFill>
                  <a:schemeClr val="hlink"/>
                </a:solidFill>
              </a:rPr>
              <a:t>Red text and lines are usually invisible if projected</a:t>
            </a:r>
            <a:r>
              <a:rPr lang="en-US" altLang="en-US" b="1" dirty="0">
                <a:solidFill>
                  <a:srgbClr val="FF5008"/>
                </a:solidFill>
              </a:rPr>
              <a:t>. </a:t>
            </a:r>
            <a:r>
              <a:rPr lang="en-US" altLang="en-US" b="1" dirty="0">
                <a:solidFill>
                  <a:schemeClr val="hlink"/>
                </a:solidFill>
              </a:rPr>
              <a:t>You would be surprised at the number of color-blind people who simply cannot see dark red colors under these circumstances!</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7</a:t>
            </a:fld>
            <a:endParaRPr lang="en-US" altLang="zh-TW" dirty="0"/>
          </a:p>
        </p:txBody>
      </p:sp>
    </p:spTree>
    <p:extLst>
      <p:ext uri="{BB962C8B-B14F-4D97-AF65-F5344CB8AC3E}">
        <p14:creationId xmlns:p14="http://schemas.microsoft.com/office/powerpoint/2010/main" val="404777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High visual contrast is very important. If your slides are difficult to read, then the audience will concentrate on reading them and not concentrate on what you have to say. Or they may just walk out on you...</a:t>
            </a:r>
          </a:p>
          <a:p>
            <a:endParaRPr lang="en-US" altLang="en-US" dirty="0"/>
          </a:p>
          <a:p>
            <a:r>
              <a:rPr lang="en-US" altLang="en-US" dirty="0"/>
              <a:t>We suggest a few tried and proven color schemes that will produce highly visible visual aids.</a:t>
            </a:r>
          </a:p>
          <a:p>
            <a:endParaRPr lang="en-US" altLang="en-US" dirty="0"/>
          </a:p>
          <a:p>
            <a:r>
              <a:rPr lang="en-US" altLang="en-US" dirty="0"/>
              <a:t>Every year a few authors ignore warnings about red, orange and light blue. Each year there are negative comments about the authors who use these color schemes.</a:t>
            </a:r>
          </a:p>
          <a:p>
            <a:endParaRPr lang="en-US" altLang="en-US" dirty="0"/>
          </a:p>
          <a:p>
            <a:r>
              <a:rPr lang="en-US" altLang="en-US" dirty="0"/>
              <a:t>Colors that look good on computer monitors do not necessarily project well. The best advice is: </a:t>
            </a:r>
            <a:r>
              <a:rPr lang="en-US" altLang="en-US" b="1" dirty="0">
                <a:solidFill>
                  <a:schemeClr val="hlink"/>
                </a:solidFill>
              </a:rPr>
              <a:t>Avoid using red, and DO NOT USE orange or yellow slide lettering under any circumstances !</a:t>
            </a:r>
            <a:r>
              <a:rPr lang="en-US" altLang="en-US" dirty="0"/>
              <a:t> Other colors, including medium greens or browns are also a common problem.</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9</a:t>
            </a:fld>
            <a:endParaRPr lang="en-US" altLang="zh-TW" dirty="0"/>
          </a:p>
        </p:txBody>
      </p:sp>
    </p:spTree>
    <p:extLst>
      <p:ext uri="{BB962C8B-B14F-4D97-AF65-F5344CB8AC3E}">
        <p14:creationId xmlns:p14="http://schemas.microsoft.com/office/powerpoint/2010/main" val="426261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 15 minute (total) presentation has only about 20 minutes for the complete talk. Allow 5 minutes for a few questions at the end of your presentation. Time slots will be </a:t>
            </a:r>
            <a:r>
              <a:rPr lang="en-US" altLang="en-US" i="1" dirty="0"/>
              <a:t>strictly</a:t>
            </a:r>
            <a:r>
              <a:rPr lang="en-US" altLang="en-US" dirty="0"/>
              <a:t> adhered to. Do not abuse your audience by exceeding your time allotment ! Practice your presentation several times in advance of giving your talk. Cut your presentation down until you fit within your allotted time, including a few minutes for questions. </a:t>
            </a:r>
            <a:r>
              <a:rPr lang="en-US" altLang="en-US" b="1" dirty="0"/>
              <a:t>No exceptions!</a:t>
            </a:r>
          </a:p>
          <a:p>
            <a:endParaRPr lang="en-US" altLang="en-US" dirty="0"/>
          </a:p>
          <a:p>
            <a:r>
              <a:rPr lang="en-US" altLang="en-US" dirty="0"/>
              <a:t>Overuse of transition effects not only wastes your presentation time, it distracts the audience. Transition effects are VERY irritating. Remember: they</a:t>
            </a:r>
            <a:r>
              <a:rPr lang="en-US" altLang="en-US" baseline="0" dirty="0"/>
              <a:t> a</a:t>
            </a:r>
            <a:r>
              <a:rPr lang="en-US" altLang="en-US" dirty="0"/>
              <a:t>re in the session room to hear what you have to say.</a:t>
            </a:r>
          </a:p>
          <a:p>
            <a:endParaRPr lang="en-US" dirty="0"/>
          </a:p>
        </p:txBody>
      </p:sp>
      <p:sp>
        <p:nvSpPr>
          <p:cNvPr id="4" name="Slide Number Placeholder 3"/>
          <p:cNvSpPr>
            <a:spLocks noGrp="1"/>
          </p:cNvSpPr>
          <p:nvPr>
            <p:ph type="sldNum" sz="quarter" idx="10"/>
          </p:nvPr>
        </p:nvSpPr>
        <p:spPr/>
        <p:txBody>
          <a:bodyPr/>
          <a:lstStyle/>
          <a:p>
            <a:pPr>
              <a:defRPr/>
            </a:pPr>
            <a:fld id="{D320102C-0003-4CD6-932A-CB490524232C}" type="slidenum">
              <a:rPr lang="zh-TW" altLang="en-US" smtClean="0"/>
              <a:pPr>
                <a:defRPr/>
              </a:pPr>
              <a:t>10</a:t>
            </a:fld>
            <a:endParaRPr lang="en-US" altLang="zh-TW" dirty="0"/>
          </a:p>
        </p:txBody>
      </p:sp>
    </p:spTree>
    <p:extLst>
      <p:ext uri="{BB962C8B-B14F-4D97-AF65-F5344CB8AC3E}">
        <p14:creationId xmlns:p14="http://schemas.microsoft.com/office/powerpoint/2010/main" val="929772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Content Placeholder 3"/>
          <p:cNvSpPr>
            <a:spLocks noGrp="1" noRot="1" noChangeArrowheads="1"/>
          </p:cNvSpPr>
          <p:nvPr>
            <p:ph idx="1"/>
          </p:nvPr>
        </p:nvSpPr>
        <p:spPr bwMode="auto">
          <a:xfrm>
            <a:off x="91440" y="958739"/>
            <a:ext cx="8961120" cy="39090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Title 6">
            <a:extLst>
              <a:ext uri="{FF2B5EF4-FFF2-40B4-BE49-F238E27FC236}">
                <a16:creationId xmlns:a16="http://schemas.microsoft.com/office/drawing/2014/main" xmlns="" id="{832EF657-00FC-49CF-BA3C-63319D01B289}"/>
              </a:ext>
            </a:extLst>
          </p:cNvPr>
          <p:cNvSpPr>
            <a:spLocks noGrp="1"/>
          </p:cNvSpPr>
          <p:nvPr>
            <p:ph type="title"/>
          </p:nvPr>
        </p:nvSpPr>
        <p:spPr/>
        <p:txBody>
          <a:bodyPr/>
          <a:lstStyle/>
          <a:p>
            <a:r>
              <a:rPr lang="en-US"/>
              <a:t>Click to edit Master title style</a:t>
            </a:r>
          </a:p>
        </p:txBody>
      </p:sp>
      <p:sp>
        <p:nvSpPr>
          <p:cNvPr id="8" name="Date Placeholder 3">
            <a:extLst>
              <a:ext uri="{FF2B5EF4-FFF2-40B4-BE49-F238E27FC236}">
                <a16:creationId xmlns:a16="http://schemas.microsoft.com/office/drawing/2014/main" xmlns="" id="{EC7F39DC-BE5C-4BCB-961F-604B0CB02909}"/>
              </a:ext>
            </a:extLst>
          </p:cNvPr>
          <p:cNvSpPr>
            <a:spLocks noGrp="1"/>
          </p:cNvSpPr>
          <p:nvPr>
            <p:ph type="dt" sz="half" idx="2"/>
          </p:nvPr>
        </p:nvSpPr>
        <p:spPr>
          <a:xfrm>
            <a:off x="0" y="4778375"/>
            <a:ext cx="885120" cy="365125"/>
          </a:xfrm>
          <a:prstGeom prst="rect">
            <a:avLst/>
          </a:prstGeom>
        </p:spPr>
        <p:txBody>
          <a:bodyPr vert="horz" lIns="91440" tIns="45720" rIns="91440" bIns="45720" rtlCol="0" anchor="ctr"/>
          <a:lstStyle>
            <a:lvl1pPr algn="l" eaLnBrk="1" hangingPunct="1">
              <a:lnSpc>
                <a:spcPct val="85000"/>
              </a:lnSpc>
              <a:buClr>
                <a:schemeClr val="tx1"/>
              </a:buClr>
              <a:buSzPct val="125000"/>
              <a:buFontTx/>
              <a:buNone/>
              <a:defRPr sz="1200">
                <a:solidFill>
                  <a:schemeClr val="tx1">
                    <a:tint val="75000"/>
                  </a:schemeClr>
                </a:solidFill>
              </a:defRPr>
            </a:lvl1pPr>
          </a:lstStyle>
          <a:p>
            <a:pPr>
              <a:defRPr/>
            </a:pPr>
            <a:fld id="{A80802C7-BB54-4D22-851A-83E65E1CD6D7}" type="datetime1">
              <a:rPr lang="en-US" smtClean="0"/>
              <a:t>3/4/2019</a:t>
            </a:fld>
            <a:endParaRPr lang="en-US" dirty="0"/>
          </a:p>
        </p:txBody>
      </p:sp>
      <p:sp>
        <p:nvSpPr>
          <p:cNvPr id="9" name="Slide Number Placeholder 5">
            <a:extLst>
              <a:ext uri="{FF2B5EF4-FFF2-40B4-BE49-F238E27FC236}">
                <a16:creationId xmlns:a16="http://schemas.microsoft.com/office/drawing/2014/main" xmlns="" id="{11FF9AD6-2E36-4B11-B496-FD1398C8C454}"/>
              </a:ext>
            </a:extLst>
          </p:cNvPr>
          <p:cNvSpPr>
            <a:spLocks noGrp="1"/>
          </p:cNvSpPr>
          <p:nvPr>
            <p:ph type="sldNum" sz="quarter" idx="4"/>
          </p:nvPr>
        </p:nvSpPr>
        <p:spPr>
          <a:xfrm>
            <a:off x="8319772" y="4778375"/>
            <a:ext cx="81743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lnSpc>
                <a:spcPct val="85000"/>
              </a:lnSpc>
              <a:buClr>
                <a:schemeClr val="tx1"/>
              </a:buClr>
              <a:buSzPct val="125000"/>
              <a:buFontTx/>
              <a:buNone/>
              <a:defRPr sz="1200">
                <a:solidFill>
                  <a:srgbClr val="898989"/>
                </a:solidFill>
              </a:defRPr>
            </a:lvl1pPr>
          </a:lstStyle>
          <a:p>
            <a:pPr>
              <a:defRPr/>
            </a:pPr>
            <a:r>
              <a:rPr lang="en-US" altLang="en-US"/>
              <a:t>Slide </a:t>
            </a:r>
            <a:fld id="{F43AAB09-90EA-47E9-8E7C-4FF2FE584850}" type="slidenum">
              <a:rPr lang="en-US" altLang="en-US" smtClean="0"/>
              <a:pPr>
                <a:defRPr/>
              </a:pPr>
              <a:t>‹#›</a:t>
            </a:fld>
            <a:endParaRPr lang="en-US" altLang="en-US"/>
          </a:p>
        </p:txBody>
      </p:sp>
    </p:spTree>
    <p:extLst>
      <p:ext uri="{BB962C8B-B14F-4D97-AF65-F5344CB8AC3E}">
        <p14:creationId xmlns:p14="http://schemas.microsoft.com/office/powerpoint/2010/main" val="3579883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4" name="Date Placeholder 3">
            <a:extLst>
              <a:ext uri="{FF2B5EF4-FFF2-40B4-BE49-F238E27FC236}">
                <a16:creationId xmlns:a16="http://schemas.microsoft.com/office/drawing/2014/main" xmlns="" id="{D0041708-45EF-4F89-B5E6-A2489EA75A94}"/>
              </a:ext>
            </a:extLst>
          </p:cNvPr>
          <p:cNvSpPr>
            <a:spLocks noGrp="1"/>
          </p:cNvSpPr>
          <p:nvPr>
            <p:ph type="dt" sz="half" idx="2"/>
          </p:nvPr>
        </p:nvSpPr>
        <p:spPr>
          <a:xfrm>
            <a:off x="9632" y="4778375"/>
            <a:ext cx="913893" cy="365125"/>
          </a:xfrm>
          <a:prstGeom prst="rect">
            <a:avLst/>
          </a:prstGeom>
        </p:spPr>
        <p:txBody>
          <a:bodyPr vert="horz" lIns="91440" tIns="45720" rIns="91440" bIns="45720" rtlCol="0" anchor="ctr"/>
          <a:lstStyle>
            <a:lvl1pPr algn="l" eaLnBrk="1" hangingPunct="1">
              <a:lnSpc>
                <a:spcPct val="85000"/>
              </a:lnSpc>
              <a:buClr>
                <a:schemeClr val="tx1"/>
              </a:buClr>
              <a:buSzPct val="125000"/>
              <a:buFontTx/>
              <a:buNone/>
              <a:defRPr sz="1200">
                <a:solidFill>
                  <a:schemeClr val="tx1">
                    <a:tint val="75000"/>
                  </a:schemeClr>
                </a:solidFill>
              </a:defRPr>
            </a:lvl1pPr>
          </a:lstStyle>
          <a:p>
            <a:pPr>
              <a:defRPr/>
            </a:pPr>
            <a:fld id="{AF3AA44C-8ADC-4B91-8E3A-EEC79C7DF660}" type="datetime1">
              <a:rPr lang="en-US" smtClean="0"/>
              <a:t>3/4/2019</a:t>
            </a:fld>
            <a:endParaRPr lang="en-US"/>
          </a:p>
        </p:txBody>
      </p:sp>
      <p:sp>
        <p:nvSpPr>
          <p:cNvPr id="5" name="Slide Number Placeholder 5">
            <a:extLst>
              <a:ext uri="{FF2B5EF4-FFF2-40B4-BE49-F238E27FC236}">
                <a16:creationId xmlns:a16="http://schemas.microsoft.com/office/drawing/2014/main" xmlns="" id="{EB6D4D4A-6BE9-42F9-94E7-29B9621D148C}"/>
              </a:ext>
            </a:extLst>
          </p:cNvPr>
          <p:cNvSpPr txBox="1">
            <a:spLocks/>
          </p:cNvSpPr>
          <p:nvPr userDrawn="1"/>
        </p:nvSpPr>
        <p:spPr>
          <a:xfrm>
            <a:off x="8335689" y="4778375"/>
            <a:ext cx="815833"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lnSpc>
                <a:spcPct val="85000"/>
              </a:lnSpc>
              <a:spcBef>
                <a:spcPct val="0"/>
              </a:spcBef>
              <a:spcAft>
                <a:spcPct val="0"/>
              </a:spcAft>
              <a:buClr>
                <a:schemeClr val="tx1"/>
              </a:buClr>
              <a:buSzPct val="125000"/>
              <a:buFontTx/>
              <a:buNone/>
              <a:defRPr sz="1200" kern="1200">
                <a:solidFill>
                  <a:srgbClr val="898989"/>
                </a:solidFill>
                <a:latin typeface="Tahoma"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5pPr>
            <a:lvl6pPr marL="2286000" algn="l" defTabSz="914400" rtl="0" eaLnBrk="1" latinLnBrk="0" hangingPunct="1">
              <a:defRPr kern="1200">
                <a:solidFill>
                  <a:schemeClr val="tx1"/>
                </a:solidFill>
                <a:latin typeface="Tahoma" pitchFamily="34" charset="0"/>
                <a:ea typeface="ＭＳ Ｐゴシック" pitchFamily="34" charset="-128"/>
                <a:cs typeface="+mn-cs"/>
              </a:defRPr>
            </a:lvl6pPr>
            <a:lvl7pPr marL="2743200" algn="l" defTabSz="914400" rtl="0" eaLnBrk="1" latinLnBrk="0" hangingPunct="1">
              <a:defRPr kern="1200">
                <a:solidFill>
                  <a:schemeClr val="tx1"/>
                </a:solidFill>
                <a:latin typeface="Tahoma" pitchFamily="34" charset="0"/>
                <a:ea typeface="ＭＳ Ｐゴシック" pitchFamily="34" charset="-128"/>
                <a:cs typeface="+mn-cs"/>
              </a:defRPr>
            </a:lvl7pPr>
            <a:lvl8pPr marL="3200400" algn="l" defTabSz="914400" rtl="0" eaLnBrk="1" latinLnBrk="0" hangingPunct="1">
              <a:defRPr kern="1200">
                <a:solidFill>
                  <a:schemeClr val="tx1"/>
                </a:solidFill>
                <a:latin typeface="Tahoma" pitchFamily="34" charset="0"/>
                <a:ea typeface="ＭＳ Ｐゴシック" pitchFamily="34" charset="-128"/>
                <a:cs typeface="+mn-cs"/>
              </a:defRPr>
            </a:lvl8pPr>
            <a:lvl9pPr marL="3657600" algn="l" defTabSz="914400" rtl="0" eaLnBrk="1" latinLnBrk="0" hangingPunct="1">
              <a:defRPr kern="1200">
                <a:solidFill>
                  <a:schemeClr val="tx1"/>
                </a:solidFill>
                <a:latin typeface="Tahoma" pitchFamily="34" charset="0"/>
                <a:ea typeface="ＭＳ Ｐゴシック" pitchFamily="34" charset="-128"/>
                <a:cs typeface="+mn-cs"/>
              </a:defRPr>
            </a:lvl9pPr>
          </a:lstStyle>
          <a:p>
            <a:pPr>
              <a:defRPr/>
            </a:pPr>
            <a:r>
              <a:rPr lang="en-US" altLang="en-US" dirty="0"/>
              <a:t>Slide </a:t>
            </a:r>
            <a:fld id="{F43AAB09-90EA-47E9-8E7C-4FF2FE584850}" type="slidenum">
              <a:rPr lang="en-US" altLang="en-US" smtClean="0"/>
              <a:pPr>
                <a:defRPr/>
              </a:pPr>
              <a:t>‹#›</a:t>
            </a:fld>
            <a:endParaRPr lang="en-US" altLang="en-US" dirty="0"/>
          </a:p>
        </p:txBody>
      </p:sp>
    </p:spTree>
    <p:extLst>
      <p:ext uri="{BB962C8B-B14F-4D97-AF65-F5344CB8AC3E}">
        <p14:creationId xmlns:p14="http://schemas.microsoft.com/office/powerpoint/2010/main" val="89230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 y="1028700"/>
            <a:ext cx="8778240" cy="1159000"/>
          </a:xfrm>
        </p:spPr>
        <p:txBody>
          <a:bodyPr>
            <a:normAutofit/>
          </a:bodyPr>
          <a:lstStyle>
            <a:lvl1pPr algn="ctr">
              <a:defRPr/>
            </a:lvl1pPr>
          </a:lstStyle>
          <a:p>
            <a:r>
              <a:rPr lang="en-US" dirty="0"/>
              <a:t>Click to edit Master title style</a:t>
            </a:r>
          </a:p>
        </p:txBody>
      </p:sp>
      <p:sp>
        <p:nvSpPr>
          <p:cNvPr id="3" name="Subtitle 2"/>
          <p:cNvSpPr>
            <a:spLocks noGrp="1"/>
          </p:cNvSpPr>
          <p:nvPr>
            <p:ph type="subTitle" idx="1"/>
          </p:nvPr>
        </p:nvSpPr>
        <p:spPr>
          <a:xfrm>
            <a:off x="182880" y="2743200"/>
            <a:ext cx="8778240" cy="1234440"/>
          </a:xfrm>
        </p:spPr>
        <p:txBody>
          <a:bodyPr>
            <a:normAutofit/>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pic>
        <p:nvPicPr>
          <p:cNvPr id="7" name="Picture 6">
            <a:extLst>
              <a:ext uri="{FF2B5EF4-FFF2-40B4-BE49-F238E27FC236}">
                <a16:creationId xmlns:a16="http://schemas.microsoft.com/office/drawing/2014/main" xmlns="" id="{8B4DD3AE-ACDB-40F0-8A65-26B1FCDDC4B6}"/>
              </a:ext>
            </a:extLst>
          </p:cNvPr>
          <p:cNvPicPr>
            <a:picLocks noChangeAspect="1"/>
          </p:cNvPicPr>
          <p:nvPr userDrawn="1"/>
        </p:nvPicPr>
        <p:blipFill>
          <a:blip r:embed="rId2"/>
          <a:stretch>
            <a:fillRect/>
          </a:stretch>
        </p:blipFill>
        <p:spPr>
          <a:xfrm>
            <a:off x="8379585" y="75425"/>
            <a:ext cx="685800" cy="685800"/>
          </a:xfrm>
          <a:prstGeom prst="rect">
            <a:avLst/>
          </a:prstGeom>
        </p:spPr>
      </p:pic>
      <p:sp>
        <p:nvSpPr>
          <p:cNvPr id="6" name="Date Placeholder 3">
            <a:extLst>
              <a:ext uri="{FF2B5EF4-FFF2-40B4-BE49-F238E27FC236}">
                <a16:creationId xmlns:a16="http://schemas.microsoft.com/office/drawing/2014/main" xmlns="" id="{FCE8EA82-A121-4572-BCB5-66CD744DCA07}"/>
              </a:ext>
            </a:extLst>
          </p:cNvPr>
          <p:cNvSpPr>
            <a:spLocks noGrp="1"/>
          </p:cNvSpPr>
          <p:nvPr>
            <p:ph type="dt" sz="half" idx="2"/>
          </p:nvPr>
        </p:nvSpPr>
        <p:spPr>
          <a:xfrm>
            <a:off x="0" y="4778375"/>
            <a:ext cx="923525" cy="365125"/>
          </a:xfrm>
          <a:prstGeom prst="rect">
            <a:avLst/>
          </a:prstGeom>
        </p:spPr>
        <p:txBody>
          <a:bodyPr vert="horz" lIns="91440" tIns="45720" rIns="91440" bIns="45720" rtlCol="0" anchor="ctr"/>
          <a:lstStyle>
            <a:lvl1pPr algn="l" eaLnBrk="1" hangingPunct="1">
              <a:lnSpc>
                <a:spcPct val="85000"/>
              </a:lnSpc>
              <a:buClr>
                <a:schemeClr val="tx1"/>
              </a:buClr>
              <a:buSzPct val="125000"/>
              <a:buFontTx/>
              <a:buNone/>
              <a:defRPr sz="1200">
                <a:solidFill>
                  <a:schemeClr val="tx1">
                    <a:tint val="75000"/>
                  </a:schemeClr>
                </a:solidFill>
              </a:defRPr>
            </a:lvl1pPr>
          </a:lstStyle>
          <a:p>
            <a:pPr>
              <a:defRPr/>
            </a:pPr>
            <a:fld id="{3F9B2FD5-3443-4751-B1BE-89E017FD9C41}" type="datetime1">
              <a:rPr lang="en-US" smtClean="0"/>
              <a:t>3/4/2019</a:t>
            </a:fld>
            <a:endParaRPr lang="en-US"/>
          </a:p>
        </p:txBody>
      </p:sp>
      <p:sp>
        <p:nvSpPr>
          <p:cNvPr id="8" name="Slide Number Placeholder 5">
            <a:extLst>
              <a:ext uri="{FF2B5EF4-FFF2-40B4-BE49-F238E27FC236}">
                <a16:creationId xmlns:a16="http://schemas.microsoft.com/office/drawing/2014/main" xmlns="" id="{A1A96B9D-CA5C-4226-B639-C0AB427EBF50}"/>
              </a:ext>
            </a:extLst>
          </p:cNvPr>
          <p:cNvSpPr>
            <a:spLocks noGrp="1"/>
          </p:cNvSpPr>
          <p:nvPr>
            <p:ph type="sldNum" sz="quarter" idx="4"/>
          </p:nvPr>
        </p:nvSpPr>
        <p:spPr>
          <a:xfrm>
            <a:off x="8105260" y="4771718"/>
            <a:ext cx="10250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lnSpc>
                <a:spcPct val="85000"/>
              </a:lnSpc>
              <a:buClr>
                <a:schemeClr val="tx1"/>
              </a:buClr>
              <a:buSzPct val="125000"/>
              <a:buFontTx/>
              <a:buNone/>
              <a:defRPr sz="1200">
                <a:solidFill>
                  <a:srgbClr val="898989"/>
                </a:solidFill>
              </a:defRPr>
            </a:lvl1pPr>
          </a:lstStyle>
          <a:p>
            <a:pPr>
              <a:defRPr/>
            </a:pPr>
            <a:r>
              <a:rPr lang="en-US" altLang="en-US" dirty="0"/>
              <a:t>Slide </a:t>
            </a:r>
            <a:fld id="{F43AAB09-90EA-47E9-8E7C-4FF2FE584850}" type="slidenum">
              <a:rPr lang="en-US" altLang="en-US" smtClean="0"/>
              <a:pPr>
                <a:defRPr/>
              </a:pPr>
              <a:t>‹#›</a:t>
            </a:fld>
            <a:endParaRPr lang="en-US" altLang="en-US" dirty="0"/>
          </a:p>
        </p:txBody>
      </p:sp>
      <p:pic>
        <p:nvPicPr>
          <p:cNvPr id="13" name="Picture 12">
            <a:extLst>
              <a:ext uri="{FF2B5EF4-FFF2-40B4-BE49-F238E27FC236}">
                <a16:creationId xmlns:a16="http://schemas.microsoft.com/office/drawing/2014/main" xmlns="" id="{2599A364-AD09-423C-9A42-1D902833803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28560" y="4710733"/>
            <a:ext cx="584145" cy="426110"/>
          </a:xfrm>
          <a:prstGeom prst="rect">
            <a:avLst/>
          </a:prstGeom>
        </p:spPr>
      </p:pic>
      <p:pic>
        <p:nvPicPr>
          <p:cNvPr id="14" name="Picture 13">
            <a:extLst>
              <a:ext uri="{FF2B5EF4-FFF2-40B4-BE49-F238E27FC236}">
                <a16:creationId xmlns:a16="http://schemas.microsoft.com/office/drawing/2014/main" xmlns="" id="{0C291489-CED9-434F-9F4C-CC36F5EC4D4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2375" y="4695803"/>
            <a:ext cx="530679" cy="447697"/>
          </a:xfrm>
          <a:prstGeom prst="rect">
            <a:avLst/>
          </a:prstGeom>
        </p:spPr>
      </p:pic>
      <p:pic>
        <p:nvPicPr>
          <p:cNvPr id="15" name="Picture 14">
            <a:extLst>
              <a:ext uri="{FF2B5EF4-FFF2-40B4-BE49-F238E27FC236}">
                <a16:creationId xmlns:a16="http://schemas.microsoft.com/office/drawing/2014/main" xmlns="" id="{EF164FDA-65DE-4E67-B323-B133C085C98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53955" y="4717962"/>
            <a:ext cx="1268377" cy="411480"/>
          </a:xfrm>
          <a:prstGeom prst="rect">
            <a:avLst/>
          </a:prstGeom>
        </p:spPr>
      </p:pic>
      <p:pic>
        <p:nvPicPr>
          <p:cNvPr id="16" name="Picture 2" descr="Image result">
            <a:extLst>
              <a:ext uri="{FF2B5EF4-FFF2-40B4-BE49-F238E27FC236}">
                <a16:creationId xmlns:a16="http://schemas.microsoft.com/office/drawing/2014/main" xmlns="" id="{7A4DC1B8-A795-45BA-BC15-F0034FCA1987}"/>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261820" y="4684025"/>
            <a:ext cx="1036935" cy="411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59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53168"/>
            <a:ext cx="7772400" cy="38639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a:xfrm>
            <a:off x="457200" y="205979"/>
            <a:ext cx="8229600" cy="647189"/>
          </a:xfrm>
          <a:prstGeom prst="rect">
            <a:avLst/>
          </a:prstGeom>
        </p:spPr>
        <p:txBody>
          <a:bodyPr/>
          <a:lstStyle/>
          <a:p>
            <a:r>
              <a:rPr lang="en-US" dirty="0"/>
              <a:t>Click to edit Master title style</a:t>
            </a:r>
          </a:p>
        </p:txBody>
      </p:sp>
      <p:sp>
        <p:nvSpPr>
          <p:cNvPr id="6" name="Date Placeholder 3">
            <a:extLst>
              <a:ext uri="{FF2B5EF4-FFF2-40B4-BE49-F238E27FC236}">
                <a16:creationId xmlns:a16="http://schemas.microsoft.com/office/drawing/2014/main" xmlns="" id="{E0E20C63-DDB4-44AA-9271-FD66205B7034}"/>
              </a:ext>
            </a:extLst>
          </p:cNvPr>
          <p:cNvSpPr>
            <a:spLocks noGrp="1"/>
          </p:cNvSpPr>
          <p:nvPr>
            <p:ph type="dt" sz="half" idx="2"/>
          </p:nvPr>
        </p:nvSpPr>
        <p:spPr>
          <a:xfrm>
            <a:off x="0" y="4778375"/>
            <a:ext cx="885120" cy="365125"/>
          </a:xfrm>
          <a:prstGeom prst="rect">
            <a:avLst/>
          </a:prstGeom>
        </p:spPr>
        <p:txBody>
          <a:bodyPr vert="horz" lIns="91440" tIns="45720" rIns="91440" bIns="45720" rtlCol="0" anchor="ctr"/>
          <a:lstStyle>
            <a:lvl1pPr algn="l" eaLnBrk="1" hangingPunct="1">
              <a:lnSpc>
                <a:spcPct val="85000"/>
              </a:lnSpc>
              <a:buClr>
                <a:schemeClr val="tx1"/>
              </a:buClr>
              <a:buSzPct val="125000"/>
              <a:buFontTx/>
              <a:buNone/>
              <a:defRPr sz="1200">
                <a:solidFill>
                  <a:schemeClr val="tx1">
                    <a:tint val="75000"/>
                  </a:schemeClr>
                </a:solidFill>
              </a:defRPr>
            </a:lvl1pPr>
          </a:lstStyle>
          <a:p>
            <a:pPr>
              <a:defRPr/>
            </a:pPr>
            <a:fld id="{96218F33-6E55-47DB-B497-16EC3A5A8568}" type="datetime1">
              <a:rPr lang="en-US" smtClean="0"/>
              <a:t>3/4/2019</a:t>
            </a:fld>
            <a:endParaRPr lang="en-US"/>
          </a:p>
        </p:txBody>
      </p:sp>
      <p:sp>
        <p:nvSpPr>
          <p:cNvPr id="7" name="Slide Number Placeholder 5">
            <a:extLst>
              <a:ext uri="{FF2B5EF4-FFF2-40B4-BE49-F238E27FC236}">
                <a16:creationId xmlns:a16="http://schemas.microsoft.com/office/drawing/2014/main" xmlns="" id="{4A305905-52D1-4526-91AE-8F042D4EBD33}"/>
              </a:ext>
            </a:extLst>
          </p:cNvPr>
          <p:cNvSpPr>
            <a:spLocks noGrp="1"/>
          </p:cNvSpPr>
          <p:nvPr>
            <p:ph type="sldNum" sz="quarter" idx="4"/>
          </p:nvPr>
        </p:nvSpPr>
        <p:spPr>
          <a:xfrm>
            <a:off x="8277765" y="4765411"/>
            <a:ext cx="86623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lnSpc>
                <a:spcPct val="85000"/>
              </a:lnSpc>
              <a:buClr>
                <a:schemeClr val="tx1"/>
              </a:buClr>
              <a:buSzPct val="125000"/>
              <a:buFontTx/>
              <a:buNone/>
              <a:defRPr sz="1200">
                <a:solidFill>
                  <a:srgbClr val="898989"/>
                </a:solidFill>
              </a:defRPr>
            </a:lvl1pPr>
          </a:lstStyle>
          <a:p>
            <a:pPr>
              <a:defRPr/>
            </a:pPr>
            <a:r>
              <a:rPr lang="en-US" altLang="en-US"/>
              <a:t>Slide </a:t>
            </a:r>
            <a:fld id="{F43AAB09-90EA-47E9-8E7C-4FF2FE584850}" type="slidenum">
              <a:rPr lang="en-US" altLang="en-US" smtClean="0"/>
              <a:pPr>
                <a:defRPr/>
              </a:pPr>
              <a:t>‹#›</a:t>
            </a:fld>
            <a:endParaRPr lang="en-US" altLang="en-US"/>
          </a:p>
        </p:txBody>
      </p:sp>
    </p:spTree>
    <p:extLst>
      <p:ext uri="{BB962C8B-B14F-4D97-AF65-F5344CB8AC3E}">
        <p14:creationId xmlns:p14="http://schemas.microsoft.com/office/powerpoint/2010/main" val="27927507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019" name="Rectangle 3"/>
          <p:cNvSpPr>
            <a:spLocks noGrp="1" noRot="1" noChangeArrowheads="1"/>
          </p:cNvSpPr>
          <p:nvPr>
            <p:ph type="body" idx="1"/>
          </p:nvPr>
        </p:nvSpPr>
        <p:spPr bwMode="auto">
          <a:xfrm>
            <a:off x="91440" y="958739"/>
            <a:ext cx="8961120" cy="39090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6018" name="Rectangle 2"/>
          <p:cNvSpPr>
            <a:spLocks noGrp="1" noRot="1" noChangeArrowheads="1"/>
          </p:cNvSpPr>
          <p:nvPr>
            <p:ph type="title"/>
          </p:nvPr>
        </p:nvSpPr>
        <p:spPr bwMode="auto">
          <a:xfrm>
            <a:off x="91440" y="37020"/>
            <a:ext cx="8961120" cy="666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noProof="0" dirty="0"/>
              <a:t>Click to edit Master title style</a:t>
            </a:r>
          </a:p>
        </p:txBody>
      </p:sp>
      <p:sp>
        <p:nvSpPr>
          <p:cNvPr id="5" name="Line 12">
            <a:extLst>
              <a:ext uri="{FF2B5EF4-FFF2-40B4-BE49-F238E27FC236}">
                <a16:creationId xmlns:a16="http://schemas.microsoft.com/office/drawing/2014/main" xmlns="" id="{CFC3B3AD-F77B-465C-B851-EFA860422BE1}"/>
              </a:ext>
            </a:extLst>
          </p:cNvPr>
          <p:cNvSpPr>
            <a:spLocks noChangeShapeType="1"/>
          </p:cNvSpPr>
          <p:nvPr userDrawn="1"/>
        </p:nvSpPr>
        <p:spPr bwMode="auto">
          <a:xfrm>
            <a:off x="0" y="805120"/>
            <a:ext cx="9144000" cy="0"/>
          </a:xfrm>
          <a:prstGeom prst="line">
            <a:avLst/>
          </a:prstGeom>
          <a:noFill/>
          <a:ln w="38100">
            <a:solidFill>
              <a:schemeClr val="tx2">
                <a:lumMod val="75000"/>
              </a:scheme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Box 7">
            <a:extLst>
              <a:ext uri="{FF2B5EF4-FFF2-40B4-BE49-F238E27FC236}">
                <a16:creationId xmlns:a16="http://schemas.microsoft.com/office/drawing/2014/main" xmlns="" id="{7FE5ED23-04D9-4420-9F39-975C54DFCCDB}"/>
              </a:ext>
            </a:extLst>
          </p:cNvPr>
          <p:cNvSpPr txBox="1">
            <a:spLocks noChangeArrowheads="1"/>
          </p:cNvSpPr>
          <p:nvPr userDrawn="1"/>
        </p:nvSpPr>
        <p:spPr bwMode="auto">
          <a:xfrm>
            <a:off x="3419850" y="4867275"/>
            <a:ext cx="2688350" cy="2754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Arial" pitchFamily="34" charset="0"/>
                <a:ea typeface="ＭＳ Ｐゴシック" pitchFamily="34" charset="-128"/>
              </a:defRPr>
            </a:lvl1pPr>
            <a:lvl2pPr marL="742950" indent="-285750" eaLnBrk="0" hangingPunct="0">
              <a:defRPr sz="2800" b="1">
                <a:solidFill>
                  <a:schemeClr val="tx1"/>
                </a:solidFill>
                <a:latin typeface="Arial" pitchFamily="34" charset="0"/>
                <a:ea typeface="ＭＳ Ｐゴシック" pitchFamily="34" charset="-128"/>
              </a:defRPr>
            </a:lvl2pPr>
            <a:lvl3pPr marL="1143000" indent="-228600" eaLnBrk="0" hangingPunct="0">
              <a:defRPr sz="2800" b="1">
                <a:solidFill>
                  <a:schemeClr val="tx1"/>
                </a:solidFill>
                <a:latin typeface="Arial" pitchFamily="34" charset="0"/>
                <a:ea typeface="ＭＳ Ｐゴシック" pitchFamily="34" charset="-128"/>
              </a:defRPr>
            </a:lvl3pPr>
            <a:lvl4pPr marL="1600200" indent="-228600" eaLnBrk="0" hangingPunct="0">
              <a:defRPr sz="2800" b="1">
                <a:solidFill>
                  <a:schemeClr val="tx1"/>
                </a:solidFill>
                <a:latin typeface="Arial" pitchFamily="34" charset="0"/>
                <a:ea typeface="ＭＳ Ｐゴシック" pitchFamily="34" charset="-128"/>
              </a:defRPr>
            </a:lvl4pPr>
            <a:lvl5pPr marL="2057400" indent="-228600" eaLnBrk="0" hangingPunct="0">
              <a:defRPr sz="2800" b="1">
                <a:solidFill>
                  <a:schemeClr val="tx1"/>
                </a:solidFill>
                <a:latin typeface="Arial" pitchFamily="34" charset="0"/>
                <a:ea typeface="ＭＳ Ｐゴシック" pitchFamily="34" charset="-128"/>
              </a:defRPr>
            </a:lvl5pPr>
            <a:lvl6pPr marL="2514600" indent="-228600" eaLnBrk="0" fontAlgn="base" hangingPunct="0">
              <a:lnSpc>
                <a:spcPct val="85000"/>
              </a:lnSpc>
              <a:spcBef>
                <a:spcPct val="0"/>
              </a:spcBef>
              <a:spcAft>
                <a:spcPct val="0"/>
              </a:spcAft>
              <a:buClr>
                <a:schemeClr val="tx1"/>
              </a:buClr>
              <a:buSzPct val="125000"/>
              <a:buChar char="•"/>
              <a:defRPr sz="2800" b="1">
                <a:solidFill>
                  <a:schemeClr val="tx1"/>
                </a:solidFill>
                <a:latin typeface="Arial" pitchFamily="34" charset="0"/>
                <a:ea typeface="ＭＳ Ｐゴシック" pitchFamily="34" charset="-128"/>
              </a:defRPr>
            </a:lvl6pPr>
            <a:lvl7pPr marL="2971800" indent="-228600" eaLnBrk="0" fontAlgn="base" hangingPunct="0">
              <a:lnSpc>
                <a:spcPct val="85000"/>
              </a:lnSpc>
              <a:spcBef>
                <a:spcPct val="0"/>
              </a:spcBef>
              <a:spcAft>
                <a:spcPct val="0"/>
              </a:spcAft>
              <a:buClr>
                <a:schemeClr val="tx1"/>
              </a:buClr>
              <a:buSzPct val="125000"/>
              <a:buChar char="•"/>
              <a:defRPr sz="2800" b="1">
                <a:solidFill>
                  <a:schemeClr val="tx1"/>
                </a:solidFill>
                <a:latin typeface="Arial" pitchFamily="34" charset="0"/>
                <a:ea typeface="ＭＳ Ｐゴシック" pitchFamily="34" charset="-128"/>
              </a:defRPr>
            </a:lvl7pPr>
            <a:lvl8pPr marL="3429000" indent="-228600" eaLnBrk="0" fontAlgn="base" hangingPunct="0">
              <a:lnSpc>
                <a:spcPct val="85000"/>
              </a:lnSpc>
              <a:spcBef>
                <a:spcPct val="0"/>
              </a:spcBef>
              <a:spcAft>
                <a:spcPct val="0"/>
              </a:spcAft>
              <a:buClr>
                <a:schemeClr val="tx1"/>
              </a:buClr>
              <a:buSzPct val="125000"/>
              <a:buChar char="•"/>
              <a:defRPr sz="2800" b="1">
                <a:solidFill>
                  <a:schemeClr val="tx1"/>
                </a:solidFill>
                <a:latin typeface="Arial" pitchFamily="34" charset="0"/>
                <a:ea typeface="ＭＳ Ｐゴシック" pitchFamily="34" charset="-128"/>
              </a:defRPr>
            </a:lvl8pPr>
            <a:lvl9pPr marL="3886200" indent="-228600" eaLnBrk="0" fontAlgn="base" hangingPunct="0">
              <a:lnSpc>
                <a:spcPct val="85000"/>
              </a:lnSpc>
              <a:spcBef>
                <a:spcPct val="0"/>
              </a:spcBef>
              <a:spcAft>
                <a:spcPct val="0"/>
              </a:spcAft>
              <a:buClr>
                <a:schemeClr val="tx1"/>
              </a:buClr>
              <a:buSzPct val="125000"/>
              <a:buChar char="•"/>
              <a:defRPr sz="2800" b="1">
                <a:solidFill>
                  <a:schemeClr val="tx1"/>
                </a:solidFill>
                <a:latin typeface="Arial" pitchFamily="34" charset="0"/>
                <a:ea typeface="ＭＳ Ｐゴシック" pitchFamily="34" charset="-128"/>
              </a:defRPr>
            </a:lvl9pPr>
          </a:lstStyle>
          <a:p>
            <a:pPr eaLnBrk="1" hangingPunct="1">
              <a:lnSpc>
                <a:spcPct val="85000"/>
              </a:lnSpc>
              <a:buClr>
                <a:schemeClr val="tx1"/>
              </a:buClr>
              <a:buSzPct val="125000"/>
              <a:defRPr/>
            </a:pPr>
            <a:r>
              <a:rPr lang="en-US" altLang="en-US" sz="1400" i="1" dirty="0"/>
              <a:t>BCICTS </a:t>
            </a:r>
            <a:r>
              <a:rPr lang="en-US" altLang="en-US" sz="1400" i="1" dirty="0" smtClean="0"/>
              <a:t>2019 Nashville,</a:t>
            </a:r>
            <a:r>
              <a:rPr lang="en-US" altLang="en-US" sz="1400" i="1" baseline="0" dirty="0" smtClean="0"/>
              <a:t> TN</a:t>
            </a:r>
            <a:endParaRPr lang="en-US" altLang="en-US" sz="1400" i="1" dirty="0"/>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375904" y="73152"/>
            <a:ext cx="685800" cy="685800"/>
          </a:xfrm>
          <a:prstGeom prst="rect">
            <a:avLst/>
          </a:prstGeom>
        </p:spPr>
      </p:pic>
    </p:spTree>
  </p:cSld>
  <p:clrMap bg1="lt1" tx1="dk1" bg2="lt2" tx2="dk2" accent1="accent1" accent2="accent2" accent3="accent3" accent4="accent4" accent5="accent5" accent6="accent6" hlink="hlink" folHlink="folHlink"/>
  <p:sldLayoutIdLst>
    <p:sldLayoutId id="2147484113" r:id="rId1"/>
    <p:sldLayoutId id="2147484110" r:id="rId2"/>
    <p:sldLayoutId id="2147484112" r:id="rId3"/>
    <p:sldLayoutId id="2147484114" r:id="rId4"/>
  </p:sldLayoutIdLst>
  <p:hf hdr="0" ftr="0"/>
  <p:txStyles>
    <p:titleStyle>
      <a:lvl1pPr algn="ctr" rtl="0" eaLnBrk="0" fontAlgn="base" hangingPunct="0">
        <a:spcBef>
          <a:spcPct val="0"/>
        </a:spcBef>
        <a:spcAft>
          <a:spcPct val="0"/>
        </a:spcAft>
        <a:defRPr sz="3200">
          <a:solidFill>
            <a:schemeClr val="tx2">
              <a:lumMod val="75000"/>
            </a:schemeClr>
          </a:solidFill>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Tx/>
        <a:buFont typeface="Wingdings" pitchFamily="2" charset="2"/>
        <a:buChar char="§"/>
        <a:defRPr sz="3200">
          <a:solidFill>
            <a:srgbClr val="000000"/>
          </a:solidFill>
          <a:effectLst/>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effectLst/>
          <a:latin typeface="+mn-lt"/>
        </a:defRPr>
      </a:lvl2pPr>
      <a:lvl3pPr marL="1143000" indent="-228600" algn="l" rtl="0" eaLnBrk="0" fontAlgn="base" hangingPunct="0">
        <a:spcBef>
          <a:spcPct val="20000"/>
        </a:spcBef>
        <a:spcAft>
          <a:spcPct val="0"/>
        </a:spcAft>
        <a:buClrTx/>
        <a:buFont typeface="Wingdings" pitchFamily="2" charset="2"/>
        <a:buChar char="§"/>
        <a:defRPr sz="2400">
          <a:solidFill>
            <a:srgbClr val="000000"/>
          </a:solidFill>
          <a:effectLst/>
          <a:latin typeface="+mn-lt"/>
        </a:defRPr>
      </a:lvl3pPr>
      <a:lvl4pPr marL="1600200" indent="-228600" algn="l" rtl="0" eaLnBrk="0" fontAlgn="base" hangingPunct="0">
        <a:spcBef>
          <a:spcPct val="20000"/>
        </a:spcBef>
        <a:spcAft>
          <a:spcPct val="0"/>
        </a:spcAft>
        <a:buClrTx/>
        <a:buChar char="–"/>
        <a:defRPr sz="2000">
          <a:solidFill>
            <a:srgbClr val="000000"/>
          </a:solidFill>
          <a:effectLst/>
          <a:latin typeface="+mn-lt"/>
        </a:defRPr>
      </a:lvl4pPr>
      <a:lvl5pPr marL="2057400" indent="-228600" algn="l" rtl="0" eaLnBrk="0" fontAlgn="base" hangingPunct="0">
        <a:spcBef>
          <a:spcPct val="20000"/>
        </a:spcBef>
        <a:spcAft>
          <a:spcPct val="0"/>
        </a:spcAft>
        <a:buClrTx/>
        <a:buFont typeface="Wingdings" pitchFamily="2" charset="2"/>
        <a:buChar char="§"/>
        <a:defRPr sz="2000">
          <a:solidFill>
            <a:srgbClr val="000000"/>
          </a:solidFill>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F3F703F-061B-4BDF-933F-C1CA9B12048F}"/>
              </a:ext>
            </a:extLst>
          </p:cNvPr>
          <p:cNvSpPr>
            <a:spLocks noGrp="1"/>
          </p:cNvSpPr>
          <p:nvPr>
            <p:ph type="dt" sz="half" idx="2"/>
          </p:nvPr>
        </p:nvSpPr>
        <p:spPr/>
        <p:txBody>
          <a:bodyPr/>
          <a:lstStyle/>
          <a:p>
            <a:pPr>
              <a:defRPr/>
            </a:pPr>
            <a:fld id="{0E3C547D-8448-4B06-A6FF-B588D9479AEE}" type="datetime1">
              <a:rPr lang="en-US" smtClean="0"/>
              <a:t>3/4/2019</a:t>
            </a:fld>
            <a:endParaRPr lang="en-US"/>
          </a:p>
        </p:txBody>
      </p:sp>
      <p:sp>
        <p:nvSpPr>
          <p:cNvPr id="3" name="Slide Number Placeholder 2">
            <a:extLst>
              <a:ext uri="{FF2B5EF4-FFF2-40B4-BE49-F238E27FC236}">
                <a16:creationId xmlns:a16="http://schemas.microsoft.com/office/drawing/2014/main" xmlns="" id="{5D5A1DE4-4DA6-49C9-8A4E-F6D758128491}"/>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a:t>
            </a:fld>
            <a:endParaRPr lang="en-US" altLang="en-US"/>
          </a:p>
        </p:txBody>
      </p:sp>
      <p:sp>
        <p:nvSpPr>
          <p:cNvPr id="10" name="TextBox 3">
            <a:extLst>
              <a:ext uri="{FF2B5EF4-FFF2-40B4-BE49-F238E27FC236}">
                <a16:creationId xmlns:a16="http://schemas.microsoft.com/office/drawing/2014/main" xmlns="" id="{56719FBA-B64D-4B1C-8A85-684316359691}"/>
              </a:ext>
            </a:extLst>
          </p:cNvPr>
          <p:cNvSpPr txBox="1">
            <a:spLocks noChangeArrowheads="1"/>
          </p:cNvSpPr>
          <p:nvPr/>
        </p:nvSpPr>
        <p:spPr bwMode="auto">
          <a:xfrm>
            <a:off x="10650" y="18885"/>
            <a:ext cx="14890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itchFamily="34" charset="0"/>
                <a:ea typeface="ＭＳ Ｐゴシック" pitchFamily="34" charset="-128"/>
              </a:defRPr>
            </a:lvl1pPr>
            <a:lvl2pPr marL="742950" indent="-285750" eaLnBrk="0" hangingPunct="0">
              <a:defRPr sz="2800" b="1">
                <a:solidFill>
                  <a:schemeClr val="tx1"/>
                </a:solidFill>
                <a:latin typeface="Arial" pitchFamily="34" charset="0"/>
                <a:ea typeface="ＭＳ Ｐゴシック" pitchFamily="34" charset="-128"/>
              </a:defRPr>
            </a:lvl2pPr>
            <a:lvl3pPr marL="1143000" indent="-228600" eaLnBrk="0" hangingPunct="0">
              <a:defRPr sz="2800" b="1">
                <a:solidFill>
                  <a:schemeClr val="tx1"/>
                </a:solidFill>
                <a:latin typeface="Arial" pitchFamily="34" charset="0"/>
                <a:ea typeface="ＭＳ Ｐゴシック" pitchFamily="34" charset="-128"/>
              </a:defRPr>
            </a:lvl3pPr>
            <a:lvl4pPr marL="1600200" indent="-228600" eaLnBrk="0" hangingPunct="0">
              <a:defRPr sz="2800" b="1">
                <a:solidFill>
                  <a:schemeClr val="tx1"/>
                </a:solidFill>
                <a:latin typeface="Arial" pitchFamily="34" charset="0"/>
                <a:ea typeface="ＭＳ Ｐゴシック" pitchFamily="34" charset="-128"/>
              </a:defRPr>
            </a:lvl4pPr>
            <a:lvl5pPr marL="2057400" indent="-228600" eaLnBrk="0" hangingPunct="0">
              <a:defRPr sz="2800" b="1">
                <a:solidFill>
                  <a:schemeClr val="tx1"/>
                </a:solidFill>
                <a:latin typeface="Arial" pitchFamily="34" charset="0"/>
                <a:ea typeface="ＭＳ Ｐゴシック" pitchFamily="34" charset="-128"/>
              </a:defRPr>
            </a:lvl5pPr>
            <a:lvl6pPr marL="2514600" indent="-228600" eaLnBrk="0" fontAlgn="base" hangingPunct="0">
              <a:lnSpc>
                <a:spcPct val="85000"/>
              </a:lnSpc>
              <a:spcBef>
                <a:spcPct val="0"/>
              </a:spcBef>
              <a:spcAft>
                <a:spcPct val="0"/>
              </a:spcAft>
              <a:buClr>
                <a:schemeClr val="tx1"/>
              </a:buClr>
              <a:buSzPct val="125000"/>
              <a:buChar char="•"/>
              <a:defRPr sz="2800" b="1">
                <a:solidFill>
                  <a:schemeClr val="tx1"/>
                </a:solidFill>
                <a:latin typeface="Arial" pitchFamily="34" charset="0"/>
                <a:ea typeface="ＭＳ Ｐゴシック" pitchFamily="34" charset="-128"/>
              </a:defRPr>
            </a:lvl6pPr>
            <a:lvl7pPr marL="2971800" indent="-228600" eaLnBrk="0" fontAlgn="base" hangingPunct="0">
              <a:lnSpc>
                <a:spcPct val="85000"/>
              </a:lnSpc>
              <a:spcBef>
                <a:spcPct val="0"/>
              </a:spcBef>
              <a:spcAft>
                <a:spcPct val="0"/>
              </a:spcAft>
              <a:buClr>
                <a:schemeClr val="tx1"/>
              </a:buClr>
              <a:buSzPct val="125000"/>
              <a:buChar char="•"/>
              <a:defRPr sz="2800" b="1">
                <a:solidFill>
                  <a:schemeClr val="tx1"/>
                </a:solidFill>
                <a:latin typeface="Arial" pitchFamily="34" charset="0"/>
                <a:ea typeface="ＭＳ Ｐゴシック" pitchFamily="34" charset="-128"/>
              </a:defRPr>
            </a:lvl7pPr>
            <a:lvl8pPr marL="3429000" indent="-228600" eaLnBrk="0" fontAlgn="base" hangingPunct="0">
              <a:lnSpc>
                <a:spcPct val="85000"/>
              </a:lnSpc>
              <a:spcBef>
                <a:spcPct val="0"/>
              </a:spcBef>
              <a:spcAft>
                <a:spcPct val="0"/>
              </a:spcAft>
              <a:buClr>
                <a:schemeClr val="tx1"/>
              </a:buClr>
              <a:buSzPct val="125000"/>
              <a:buChar char="•"/>
              <a:defRPr sz="2800" b="1">
                <a:solidFill>
                  <a:schemeClr val="tx1"/>
                </a:solidFill>
                <a:latin typeface="Arial" pitchFamily="34" charset="0"/>
                <a:ea typeface="ＭＳ Ｐゴシック" pitchFamily="34" charset="-128"/>
              </a:defRPr>
            </a:lvl8pPr>
            <a:lvl9pPr marL="3886200" indent="-228600" eaLnBrk="0" fontAlgn="base" hangingPunct="0">
              <a:lnSpc>
                <a:spcPct val="85000"/>
              </a:lnSpc>
              <a:spcBef>
                <a:spcPct val="0"/>
              </a:spcBef>
              <a:spcAft>
                <a:spcPct val="0"/>
              </a:spcAft>
              <a:buClr>
                <a:schemeClr val="tx1"/>
              </a:buClr>
              <a:buSzPct val="125000"/>
              <a:buChar char="•"/>
              <a:defRPr sz="2800" b="1">
                <a:solidFill>
                  <a:schemeClr val="tx1"/>
                </a:solidFill>
                <a:latin typeface="Arial" pitchFamily="34" charset="0"/>
                <a:ea typeface="ＭＳ Ｐゴシック" pitchFamily="34" charset="-128"/>
              </a:defRPr>
            </a:lvl9pPr>
          </a:lstStyle>
          <a:p>
            <a:pPr algn="ctr" eaLnBrk="1" hangingPunct="1">
              <a:lnSpc>
                <a:spcPct val="85000"/>
              </a:lnSpc>
              <a:buClr>
                <a:schemeClr val="tx1"/>
              </a:buClr>
              <a:buSzPct val="125000"/>
              <a:defRPr/>
            </a:pPr>
            <a:r>
              <a:rPr lang="en-AU" altLang="en-US" sz="1200" b="0" dirty="0"/>
              <a:t>Your university</a:t>
            </a:r>
          </a:p>
          <a:p>
            <a:pPr algn="ctr" eaLnBrk="1" hangingPunct="1">
              <a:lnSpc>
                <a:spcPct val="85000"/>
              </a:lnSpc>
              <a:buClr>
                <a:schemeClr val="tx1"/>
              </a:buClr>
              <a:buSzPct val="125000"/>
              <a:defRPr/>
            </a:pPr>
            <a:r>
              <a:rPr lang="en-AU" altLang="en-US" sz="1200" b="0" dirty="0"/>
              <a:t>or company logo</a:t>
            </a:r>
          </a:p>
          <a:p>
            <a:pPr algn="ctr" eaLnBrk="1" hangingPunct="1">
              <a:lnSpc>
                <a:spcPct val="85000"/>
              </a:lnSpc>
              <a:buClr>
                <a:schemeClr val="tx1"/>
              </a:buClr>
              <a:buSzPct val="125000"/>
              <a:defRPr/>
            </a:pPr>
            <a:r>
              <a:rPr lang="en-AU" altLang="en-US" sz="1200" b="0" dirty="0"/>
              <a:t>goes here</a:t>
            </a:r>
          </a:p>
          <a:p>
            <a:pPr algn="ctr" eaLnBrk="1" hangingPunct="1">
              <a:lnSpc>
                <a:spcPct val="85000"/>
              </a:lnSpc>
              <a:buClr>
                <a:schemeClr val="tx1"/>
              </a:buClr>
              <a:buSzPct val="125000"/>
              <a:defRPr/>
            </a:pPr>
            <a:r>
              <a:rPr lang="en-AU" altLang="en-US" sz="1200" b="0" dirty="0"/>
              <a:t>on title page (only!)</a:t>
            </a:r>
          </a:p>
        </p:txBody>
      </p:sp>
      <p:sp>
        <p:nvSpPr>
          <p:cNvPr id="11" name="Title 1">
            <a:extLst>
              <a:ext uri="{FF2B5EF4-FFF2-40B4-BE49-F238E27FC236}">
                <a16:creationId xmlns:a16="http://schemas.microsoft.com/office/drawing/2014/main" xmlns="" id="{8B163389-D0D4-4C04-AC9E-A745DC81DE8E}"/>
              </a:ext>
            </a:extLst>
          </p:cNvPr>
          <p:cNvSpPr txBox="1">
            <a:spLocks/>
          </p:cNvSpPr>
          <p:nvPr/>
        </p:nvSpPr>
        <p:spPr bwMode="auto">
          <a:xfrm>
            <a:off x="347450" y="75425"/>
            <a:ext cx="8961120" cy="666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3200">
                <a:solidFill>
                  <a:schemeClr val="tx2">
                    <a:lumMod val="75000"/>
                  </a:schemeClr>
                </a:solidFill>
                <a:effectLst/>
                <a:latin typeface="+mj-lt"/>
                <a:ea typeface="+mj-ea"/>
                <a:cs typeface="+mj-cs"/>
              </a:defRPr>
            </a:lvl1pPr>
            <a:lvl2pPr algn="ctr">
              <a:defRPr sz="4400">
                <a:solidFill>
                  <a:schemeClr val="tx2"/>
                </a:solidFill>
                <a:effectLst>
                  <a:outerShdw blurRad="38100" dist="38100" dir="2700000" algn="tl">
                    <a:srgbClr val="000000"/>
                  </a:outerShdw>
                </a:effectLst>
                <a:latin typeface="Arial" pitchFamily="34" charset="0"/>
              </a:defRPr>
            </a:lvl2pPr>
            <a:lvl3pPr algn="ctr">
              <a:defRPr sz="4400">
                <a:solidFill>
                  <a:schemeClr val="tx2"/>
                </a:solidFill>
                <a:effectLst>
                  <a:outerShdw blurRad="38100" dist="38100" dir="2700000" algn="tl">
                    <a:srgbClr val="000000"/>
                  </a:outerShdw>
                </a:effectLst>
                <a:latin typeface="Arial" pitchFamily="34" charset="0"/>
              </a:defRPr>
            </a:lvl3pPr>
            <a:lvl4pPr algn="ctr">
              <a:defRPr sz="4400">
                <a:solidFill>
                  <a:schemeClr val="tx2"/>
                </a:solidFill>
                <a:effectLst>
                  <a:outerShdw blurRad="38100" dist="38100" dir="2700000" algn="tl">
                    <a:srgbClr val="000000"/>
                  </a:outerShdw>
                </a:effectLst>
                <a:latin typeface="Arial" pitchFamily="34" charset="0"/>
              </a:defRPr>
            </a:lvl4pPr>
            <a:lvl5pPr algn="ctr">
              <a:defRPr sz="4400">
                <a:solidFill>
                  <a:schemeClr val="tx2"/>
                </a:solidFill>
                <a:effectLst>
                  <a:outerShdw blurRad="38100" dist="38100" dir="2700000" algn="tl">
                    <a:srgbClr val="000000"/>
                  </a:outerShdw>
                </a:effectLst>
                <a:latin typeface="Arial"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r>
              <a:rPr lang="en-US" altLang="en-US" dirty="0"/>
              <a:t>(Your Paper # Here, e.g., Paper 2.1)</a:t>
            </a:r>
            <a:endParaRPr lang="en-US" dirty="0"/>
          </a:p>
        </p:txBody>
      </p:sp>
      <p:sp>
        <p:nvSpPr>
          <p:cNvPr id="16" name="Content Placeholder 2">
            <a:extLst>
              <a:ext uri="{FF2B5EF4-FFF2-40B4-BE49-F238E27FC236}">
                <a16:creationId xmlns:a16="http://schemas.microsoft.com/office/drawing/2014/main" xmlns="" id="{2D5BF363-6E66-4375-B165-195439C2CAB3}"/>
              </a:ext>
            </a:extLst>
          </p:cNvPr>
          <p:cNvSpPr txBox="1">
            <a:spLocks/>
          </p:cNvSpPr>
          <p:nvPr/>
        </p:nvSpPr>
        <p:spPr bwMode="auto">
          <a:xfrm>
            <a:off x="91440" y="958739"/>
            <a:ext cx="8961120" cy="39090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10000"/>
          </a:bodyPr>
          <a:lstStyle>
            <a:lvl1pPr marL="0" indent="0" algn="ctr" rtl="0" eaLnBrk="0" fontAlgn="base" hangingPunct="0">
              <a:spcBef>
                <a:spcPct val="20000"/>
              </a:spcBef>
              <a:spcAft>
                <a:spcPct val="0"/>
              </a:spcAft>
              <a:buClrTx/>
              <a:buFont typeface="Wingdings" pitchFamily="2" charset="2"/>
              <a:buNone/>
              <a:defRPr sz="3200">
                <a:solidFill>
                  <a:srgbClr val="000000"/>
                </a:solidFill>
                <a:effectLst/>
                <a:latin typeface="+mn-lt"/>
                <a:ea typeface="+mn-ea"/>
                <a:cs typeface="+mn-cs"/>
              </a:defRPr>
            </a:lvl1pPr>
            <a:lvl2pPr marL="457200" indent="0" algn="ctr" rtl="0" eaLnBrk="0" fontAlgn="base" hangingPunct="0">
              <a:spcBef>
                <a:spcPct val="20000"/>
              </a:spcBef>
              <a:spcAft>
                <a:spcPct val="0"/>
              </a:spcAft>
              <a:buNone/>
              <a:defRPr sz="2800">
                <a:solidFill>
                  <a:srgbClr val="000000"/>
                </a:solidFill>
                <a:effectLst/>
                <a:latin typeface="+mn-lt"/>
              </a:defRPr>
            </a:lvl2pPr>
            <a:lvl3pPr marL="914400" indent="0" algn="ctr" rtl="0" eaLnBrk="0" fontAlgn="base" hangingPunct="0">
              <a:spcBef>
                <a:spcPct val="20000"/>
              </a:spcBef>
              <a:spcAft>
                <a:spcPct val="0"/>
              </a:spcAft>
              <a:buClrTx/>
              <a:buFont typeface="Wingdings" pitchFamily="2" charset="2"/>
              <a:buNone/>
              <a:defRPr sz="2400">
                <a:solidFill>
                  <a:srgbClr val="000000"/>
                </a:solidFill>
                <a:effectLst/>
                <a:latin typeface="+mn-lt"/>
              </a:defRPr>
            </a:lvl3pPr>
            <a:lvl4pPr marL="1371600" indent="0" algn="ctr" rtl="0" eaLnBrk="0" fontAlgn="base" hangingPunct="0">
              <a:spcBef>
                <a:spcPct val="20000"/>
              </a:spcBef>
              <a:spcAft>
                <a:spcPct val="0"/>
              </a:spcAft>
              <a:buClrTx/>
              <a:buNone/>
              <a:defRPr sz="2000">
                <a:solidFill>
                  <a:srgbClr val="000000"/>
                </a:solidFill>
                <a:effectLst/>
                <a:latin typeface="+mn-lt"/>
              </a:defRPr>
            </a:lvl4pPr>
            <a:lvl5pPr marL="1828800" indent="0" algn="ctr" rtl="0" eaLnBrk="0" fontAlgn="base" hangingPunct="0">
              <a:spcBef>
                <a:spcPct val="20000"/>
              </a:spcBef>
              <a:spcAft>
                <a:spcPct val="0"/>
              </a:spcAft>
              <a:buClrTx/>
              <a:buFont typeface="Wingdings" pitchFamily="2" charset="2"/>
              <a:buNone/>
              <a:defRPr sz="2000">
                <a:solidFill>
                  <a:srgbClr val="000000"/>
                </a:solidFill>
                <a:effectLst/>
                <a:latin typeface="+mn-lt"/>
              </a:defRPr>
            </a:lvl5pPr>
            <a:lvl6pPr marL="2286000" indent="0" algn="ctr" rtl="0" fontAlgn="base">
              <a:spcBef>
                <a:spcPct val="20000"/>
              </a:spcBef>
              <a:spcAft>
                <a:spcPct val="0"/>
              </a:spcAft>
              <a:buClr>
                <a:schemeClr val="hlink"/>
              </a:buClr>
              <a:buFont typeface="Wingdings" pitchFamily="2" charset="2"/>
              <a:buNone/>
              <a:defRPr sz="2000">
                <a:solidFill>
                  <a:schemeClr val="tx1"/>
                </a:solidFill>
                <a:effectLst>
                  <a:outerShdw blurRad="38100" dist="38100" dir="2700000" algn="tl">
                    <a:srgbClr val="000000"/>
                  </a:outerShdw>
                </a:effectLst>
                <a:latin typeface="+mn-lt"/>
              </a:defRPr>
            </a:lvl6pPr>
            <a:lvl7pPr marL="2743200" indent="0" algn="ctr" rtl="0" fontAlgn="base">
              <a:spcBef>
                <a:spcPct val="20000"/>
              </a:spcBef>
              <a:spcAft>
                <a:spcPct val="0"/>
              </a:spcAft>
              <a:buClr>
                <a:schemeClr val="hlink"/>
              </a:buClr>
              <a:buFont typeface="Wingdings" pitchFamily="2" charset="2"/>
              <a:buNone/>
              <a:defRPr sz="2000">
                <a:solidFill>
                  <a:schemeClr val="tx1"/>
                </a:solidFill>
                <a:effectLst>
                  <a:outerShdw blurRad="38100" dist="38100" dir="2700000" algn="tl">
                    <a:srgbClr val="000000"/>
                  </a:outerShdw>
                </a:effectLst>
                <a:latin typeface="+mn-lt"/>
              </a:defRPr>
            </a:lvl7pPr>
            <a:lvl8pPr marL="3200400" indent="0" algn="ctr" rtl="0" fontAlgn="base">
              <a:spcBef>
                <a:spcPct val="20000"/>
              </a:spcBef>
              <a:spcAft>
                <a:spcPct val="0"/>
              </a:spcAft>
              <a:buClr>
                <a:schemeClr val="hlink"/>
              </a:buClr>
              <a:buFont typeface="Wingdings" pitchFamily="2" charset="2"/>
              <a:buNone/>
              <a:defRPr sz="2000">
                <a:solidFill>
                  <a:schemeClr val="tx1"/>
                </a:solidFill>
                <a:effectLst>
                  <a:outerShdw blurRad="38100" dist="38100" dir="2700000" algn="tl">
                    <a:srgbClr val="000000"/>
                  </a:outerShdw>
                </a:effectLst>
                <a:latin typeface="+mn-lt"/>
              </a:defRPr>
            </a:lvl8pPr>
            <a:lvl9pPr marL="3657600" indent="0" algn="ctr" rtl="0" fontAlgn="base">
              <a:spcBef>
                <a:spcPct val="20000"/>
              </a:spcBef>
              <a:spcAft>
                <a:spcPct val="0"/>
              </a:spcAft>
              <a:buClr>
                <a:schemeClr val="hlink"/>
              </a:buClr>
              <a:buFont typeface="Wingdings" pitchFamily="2" charset="2"/>
              <a:buNone/>
              <a:defRPr sz="2000">
                <a:solidFill>
                  <a:schemeClr val="tx1"/>
                </a:solidFill>
                <a:effectLst>
                  <a:outerShdw blurRad="38100" dist="38100" dir="2700000" algn="tl">
                    <a:srgbClr val="000000"/>
                  </a:outerShdw>
                </a:effectLst>
                <a:latin typeface="+mn-lt"/>
              </a:defRPr>
            </a:lvl9pPr>
          </a:lstStyle>
          <a:p>
            <a:pPr marL="0" lvl="1" eaLnBrk="1" hangingPunct="1"/>
            <a:r>
              <a:rPr lang="en-US" altLang="en-US" sz="3600" kern="0" dirty="0"/>
              <a:t>Place the Title of Your Paper Here</a:t>
            </a:r>
            <a:br>
              <a:rPr lang="en-US" altLang="en-US" sz="3600" kern="0" dirty="0"/>
            </a:br>
            <a:r>
              <a:rPr lang="en-US" altLang="en-US" kern="0" dirty="0"/>
              <a:t>Author Names should go next</a:t>
            </a:r>
            <a:br>
              <a:rPr lang="en-US" altLang="en-US" kern="0" dirty="0"/>
            </a:br>
            <a:r>
              <a:rPr lang="en-US" altLang="en-US" kern="0" dirty="0"/>
              <a:t/>
            </a:r>
            <a:br>
              <a:rPr lang="en-US" altLang="en-US" kern="0" dirty="0"/>
            </a:br>
            <a:r>
              <a:rPr lang="en-US" altLang="en-US" sz="4000" b="1" i="1" kern="0" dirty="0"/>
              <a:t>Company or Institution Logo </a:t>
            </a:r>
          </a:p>
          <a:p>
            <a:pPr marL="0" lvl="1" eaLnBrk="1" hangingPunct="1"/>
            <a:r>
              <a:rPr lang="en-US" altLang="en-US" sz="4000" kern="0" dirty="0"/>
              <a:t/>
            </a:r>
            <a:br>
              <a:rPr lang="en-US" altLang="en-US" sz="4000" kern="0" dirty="0"/>
            </a:br>
            <a:r>
              <a:rPr lang="en-US" altLang="en-US" kern="0" dirty="0"/>
              <a:t>Your Company or Institution Name Here</a:t>
            </a:r>
            <a:r>
              <a:rPr lang="en-US" altLang="en-US" sz="3200" kern="0" dirty="0"/>
              <a:t/>
            </a:r>
            <a:br>
              <a:rPr lang="en-US" altLang="en-US" sz="3200" kern="0" dirty="0"/>
            </a:br>
            <a:r>
              <a:rPr lang="en-US" altLang="en-US" sz="3200" kern="0" dirty="0"/>
              <a:t>Your Address</a:t>
            </a:r>
            <a:br>
              <a:rPr lang="en-US" altLang="en-US" sz="3200" kern="0" dirty="0"/>
            </a:br>
            <a:r>
              <a:rPr lang="en-US" altLang="en-US" sz="3200" kern="0" dirty="0"/>
              <a:t>Your City, State, (Country) Zip Code</a:t>
            </a:r>
          </a:p>
        </p:txBody>
      </p:sp>
    </p:spTree>
    <p:extLst>
      <p:ext uri="{BB962C8B-B14F-4D97-AF65-F5344CB8AC3E}">
        <p14:creationId xmlns:p14="http://schemas.microsoft.com/office/powerpoint/2010/main" val="123368285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7AE8C50E-A84A-4E6D-8AF4-3D4176B526A0}"/>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DF8F58A3-B409-484D-8FB1-386E7109F372}"/>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10</a:t>
            </a:fld>
            <a:endParaRPr lang="en-US" altLang="en-US"/>
          </a:p>
        </p:txBody>
      </p:sp>
      <p:sp>
        <p:nvSpPr>
          <p:cNvPr id="6" name="Rectangle 2">
            <a:extLst>
              <a:ext uri="{FF2B5EF4-FFF2-40B4-BE49-F238E27FC236}">
                <a16:creationId xmlns:a16="http://schemas.microsoft.com/office/drawing/2014/main" xmlns="" id="{81E80FFC-2279-4BDD-A4E7-DA0213F12548}"/>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en-US" kern="1200" dirty="0"/>
              <a:t>Display Speed</a:t>
            </a:r>
          </a:p>
        </p:txBody>
      </p:sp>
      <p:sp>
        <p:nvSpPr>
          <p:cNvPr id="7" name="Rectangle 3">
            <a:extLst>
              <a:ext uri="{FF2B5EF4-FFF2-40B4-BE49-F238E27FC236}">
                <a16:creationId xmlns:a16="http://schemas.microsoft.com/office/drawing/2014/main" xmlns="" id="{7526CF8A-830B-43DC-80E7-DDBC6F907293}"/>
              </a:ext>
            </a:extLst>
          </p:cNvPr>
          <p:cNvSpPr>
            <a:spLocks noGrp="1" noChangeArrowheads="1"/>
          </p:cNvSpPr>
          <p:nvPr>
            <p:ph idx="1"/>
          </p:nvPr>
        </p:nvSpPr>
        <p:spPr>
          <a:xfrm>
            <a:off x="91440" y="958739"/>
            <a:ext cx="8961120" cy="3909060"/>
          </a:xfrm>
        </p:spPr>
        <p:txBody>
          <a:bodyPr>
            <a:normAutofit/>
          </a:bodyPr>
          <a:lstStyle/>
          <a:p>
            <a:r>
              <a:rPr lang="en-US" altLang="en-US" dirty="0"/>
              <a:t>Slides should display instantly</a:t>
            </a:r>
          </a:p>
          <a:p>
            <a:r>
              <a:rPr lang="en-US" altLang="en-US" dirty="0"/>
              <a:t>Do not distract the audience with slow transition effects</a:t>
            </a:r>
          </a:p>
          <a:p>
            <a:r>
              <a:rPr lang="en-US" altLang="en-US" dirty="0"/>
              <a:t>Avoid overuse of slow graphics, fonts and special effects</a:t>
            </a:r>
          </a:p>
        </p:txBody>
      </p:sp>
    </p:spTree>
    <p:extLst>
      <p:ext uri="{BB962C8B-B14F-4D97-AF65-F5344CB8AC3E}">
        <p14:creationId xmlns:p14="http://schemas.microsoft.com/office/powerpoint/2010/main" val="330614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D2BDC520-1112-4559-B4DD-C9CA236273C6}"/>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5C5C3F33-03DD-44A7-B87F-2F5C02C94EEF}"/>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11</a:t>
            </a:fld>
            <a:endParaRPr lang="en-US" altLang="en-US"/>
          </a:p>
        </p:txBody>
      </p:sp>
      <p:sp>
        <p:nvSpPr>
          <p:cNvPr id="6" name="Rectangle 3">
            <a:extLst>
              <a:ext uri="{FF2B5EF4-FFF2-40B4-BE49-F238E27FC236}">
                <a16:creationId xmlns:a16="http://schemas.microsoft.com/office/drawing/2014/main" xmlns="" id="{2ED20682-ABE9-4E5D-A979-936C5A538FB1}"/>
              </a:ext>
            </a:extLst>
          </p:cNvPr>
          <p:cNvSpPr>
            <a:spLocks noGrp="1" noChangeArrowheads="1"/>
          </p:cNvSpPr>
          <p:nvPr>
            <p:ph idx="1"/>
          </p:nvPr>
        </p:nvSpPr>
        <p:spPr>
          <a:xfrm>
            <a:off x="91440" y="958739"/>
            <a:ext cx="8961120" cy="3909060"/>
          </a:xfrm>
        </p:spPr>
        <p:txBody>
          <a:bodyPr>
            <a:normAutofit fontScale="92500" lnSpcReduction="10000"/>
          </a:bodyPr>
          <a:lstStyle/>
          <a:p>
            <a:r>
              <a:rPr lang="en-US" altLang="en-US" dirty="0"/>
              <a:t>Special animation when changing from one slide to another is usually very distracting to the audience</a:t>
            </a:r>
          </a:p>
          <a:p>
            <a:r>
              <a:rPr lang="en-US" altLang="en-US" dirty="0">
                <a:solidFill>
                  <a:srgbClr val="FF0000"/>
                </a:solidFill>
              </a:rPr>
              <a:t>Do not do it!</a:t>
            </a:r>
          </a:p>
          <a:p>
            <a:r>
              <a:rPr lang="en-US" altLang="en-US" dirty="0"/>
              <a:t>PowerPoint default settings should be:</a:t>
            </a:r>
          </a:p>
          <a:p>
            <a:pPr lvl="1"/>
            <a:r>
              <a:rPr lang="en-US" altLang="en-US" dirty="0"/>
              <a:t>Effect:		No transition</a:t>
            </a:r>
          </a:p>
          <a:p>
            <a:pPr lvl="1"/>
            <a:r>
              <a:rPr lang="en-US" altLang="en-US" dirty="0"/>
              <a:t>Speed:		Fast</a:t>
            </a:r>
          </a:p>
          <a:p>
            <a:pPr lvl="1"/>
            <a:r>
              <a:rPr lang="en-US" altLang="en-US" dirty="0"/>
              <a:t>Advance:	On mouse click</a:t>
            </a:r>
          </a:p>
        </p:txBody>
      </p:sp>
      <p:sp>
        <p:nvSpPr>
          <p:cNvPr id="7" name="Rectangle 2">
            <a:extLst>
              <a:ext uri="{FF2B5EF4-FFF2-40B4-BE49-F238E27FC236}">
                <a16:creationId xmlns:a16="http://schemas.microsoft.com/office/drawing/2014/main" xmlns="" id="{61607B8D-85D5-474A-8E47-903E4FCCE547}"/>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en-US" kern="1200" dirty="0"/>
              <a:t>Transitions Between Slides</a:t>
            </a:r>
          </a:p>
        </p:txBody>
      </p:sp>
    </p:spTree>
    <p:extLst>
      <p:ext uri="{BB962C8B-B14F-4D97-AF65-F5344CB8AC3E}">
        <p14:creationId xmlns:p14="http://schemas.microsoft.com/office/powerpoint/2010/main" val="2746870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F430FA98-26AA-46E6-80D5-374F1F6BC371}"/>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0DB628AD-4D44-44EE-9823-CDFB94B1C14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12</a:t>
            </a:fld>
            <a:endParaRPr lang="en-US" altLang="en-US"/>
          </a:p>
        </p:txBody>
      </p:sp>
      <p:sp>
        <p:nvSpPr>
          <p:cNvPr id="6" name="Rectangle 2">
            <a:extLst>
              <a:ext uri="{FF2B5EF4-FFF2-40B4-BE49-F238E27FC236}">
                <a16:creationId xmlns:a16="http://schemas.microsoft.com/office/drawing/2014/main" xmlns="" id="{E89039D4-A92E-4F19-85B2-4412CC1F081F}"/>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en-US" kern="1200" dirty="0"/>
              <a:t>Transitions Between Lines</a:t>
            </a:r>
          </a:p>
        </p:txBody>
      </p:sp>
      <p:sp>
        <p:nvSpPr>
          <p:cNvPr id="7" name="Rectangle 3">
            <a:extLst>
              <a:ext uri="{FF2B5EF4-FFF2-40B4-BE49-F238E27FC236}">
                <a16:creationId xmlns:a16="http://schemas.microsoft.com/office/drawing/2014/main" xmlns="" id="{734ABBD4-650D-4E50-AFA7-9965973062A5}"/>
              </a:ext>
            </a:extLst>
          </p:cNvPr>
          <p:cNvSpPr>
            <a:spLocks noGrp="1" noChangeArrowheads="1"/>
          </p:cNvSpPr>
          <p:nvPr>
            <p:ph idx="1"/>
          </p:nvPr>
        </p:nvSpPr>
        <p:spPr>
          <a:xfrm>
            <a:off x="91440" y="958739"/>
            <a:ext cx="8961120" cy="3909060"/>
          </a:xfrm>
        </p:spPr>
        <p:txBody>
          <a:bodyPr>
            <a:normAutofit/>
          </a:bodyPr>
          <a:lstStyle/>
          <a:p>
            <a:r>
              <a:rPr lang="en-US" altLang="en-US"/>
              <a:t>Optional, and can be highly effective</a:t>
            </a:r>
          </a:p>
          <a:p>
            <a:r>
              <a:rPr lang="en-US" altLang="en-US"/>
              <a:t>Focus attention on a specific line of a slide</a:t>
            </a:r>
          </a:p>
          <a:p>
            <a:r>
              <a:rPr lang="en-US" altLang="en-US"/>
              <a:t>Dim previous lines</a:t>
            </a:r>
          </a:p>
          <a:p>
            <a:r>
              <a:rPr lang="en-US" altLang="en-US"/>
              <a:t>Make transitions be instantaneous</a:t>
            </a:r>
          </a:p>
          <a:p>
            <a:r>
              <a:rPr lang="en-US" altLang="en-US"/>
              <a:t>Use sparingly</a:t>
            </a:r>
            <a:endParaRPr lang="en-US" altLang="en-US" dirty="0"/>
          </a:p>
        </p:txBody>
      </p:sp>
    </p:spTree>
    <p:extLst>
      <p:ext uri="{BB962C8B-B14F-4D97-AF65-F5344CB8AC3E}">
        <p14:creationId xmlns:p14="http://schemas.microsoft.com/office/powerpoint/2010/main" val="276364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13D07F3C-E29E-43B1-B145-2CAD32A78152}"/>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45A8BAAA-F17C-4E0F-AD90-587E8F0D560B}"/>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13</a:t>
            </a:fld>
            <a:endParaRPr lang="en-US" altLang="en-US"/>
          </a:p>
        </p:txBody>
      </p:sp>
      <p:sp>
        <p:nvSpPr>
          <p:cNvPr id="6" name="Rectangle 2">
            <a:extLst>
              <a:ext uri="{FF2B5EF4-FFF2-40B4-BE49-F238E27FC236}">
                <a16:creationId xmlns:a16="http://schemas.microsoft.com/office/drawing/2014/main" xmlns="" id="{0C283E21-1F6F-45A2-B6E2-A9298699A5F9}"/>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en-US" kern="1200" dirty="0"/>
              <a:t>Sound Effects</a:t>
            </a:r>
          </a:p>
        </p:txBody>
      </p:sp>
      <p:sp>
        <p:nvSpPr>
          <p:cNvPr id="7" name="Rectangle 3">
            <a:extLst>
              <a:ext uri="{FF2B5EF4-FFF2-40B4-BE49-F238E27FC236}">
                <a16:creationId xmlns:a16="http://schemas.microsoft.com/office/drawing/2014/main" xmlns="" id="{3FD6755B-E821-4560-9522-D6A54B19873A}"/>
              </a:ext>
            </a:extLst>
          </p:cNvPr>
          <p:cNvSpPr>
            <a:spLocks noGrp="1" noChangeArrowheads="1"/>
          </p:cNvSpPr>
          <p:nvPr>
            <p:ph idx="1"/>
          </p:nvPr>
        </p:nvSpPr>
        <p:spPr>
          <a:xfrm>
            <a:off x="91440" y="958739"/>
            <a:ext cx="8961120" cy="3909060"/>
          </a:xfrm>
        </p:spPr>
        <p:txBody>
          <a:bodyPr>
            <a:normAutofit/>
          </a:bodyPr>
          <a:lstStyle/>
          <a:p>
            <a:r>
              <a:rPr lang="en-US" altLang="en-US" dirty="0"/>
              <a:t> DO NOT USE SOUND EFFECTS</a:t>
            </a:r>
          </a:p>
          <a:p>
            <a:endParaRPr lang="en-US" altLang="en-US" dirty="0"/>
          </a:p>
          <a:p>
            <a:r>
              <a:rPr lang="en-US" altLang="en-US" dirty="0"/>
              <a:t>Sound effects slow down slide transitions</a:t>
            </a:r>
          </a:p>
          <a:p>
            <a:r>
              <a:rPr lang="en-US" altLang="en-US" dirty="0"/>
              <a:t>Noise from projection computer may distract audience</a:t>
            </a:r>
          </a:p>
        </p:txBody>
      </p:sp>
      <p:sp>
        <p:nvSpPr>
          <p:cNvPr id="8" name="Line 5">
            <a:extLst>
              <a:ext uri="{FF2B5EF4-FFF2-40B4-BE49-F238E27FC236}">
                <a16:creationId xmlns:a16="http://schemas.microsoft.com/office/drawing/2014/main" xmlns="" id="{BC9362C0-EA7C-4CAB-8306-D8B7BD588FD5}"/>
              </a:ext>
            </a:extLst>
          </p:cNvPr>
          <p:cNvSpPr>
            <a:spLocks noChangeShapeType="1"/>
          </p:cNvSpPr>
          <p:nvPr/>
        </p:nvSpPr>
        <p:spPr bwMode="auto">
          <a:xfrm>
            <a:off x="1371601" y="1657350"/>
            <a:ext cx="6704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76200">
                <a:solidFill>
                  <a:srgbClr val="000000"/>
                </a:solidFill>
                <a:round/>
                <a:headEnd type="none" w="sm" len="sm"/>
                <a:tailEnd type="none" w="sm" len="sm"/>
              </a14:hiddenLine>
            </a:ext>
          </a:extLst>
        </p:spPr>
        <p:txBody>
          <a:bodyPr wrap="none" anchor="ctr"/>
          <a:lstStyle/>
          <a:p>
            <a:endParaRPr lang="en-US" dirty="0"/>
          </a:p>
        </p:txBody>
      </p:sp>
      <p:graphicFrame>
        <p:nvGraphicFramePr>
          <p:cNvPr id="9" name="Object 8">
            <a:extLst>
              <a:ext uri="{FF2B5EF4-FFF2-40B4-BE49-F238E27FC236}">
                <a16:creationId xmlns:a16="http://schemas.microsoft.com/office/drawing/2014/main" xmlns="" id="{71EE1B10-4AEA-4DF5-B96B-0FB82510A035}"/>
              </a:ext>
            </a:extLst>
          </p:cNvPr>
          <p:cNvGraphicFramePr>
            <a:graphicFrameLocks/>
          </p:cNvGraphicFramePr>
          <p:nvPr/>
        </p:nvGraphicFramePr>
        <p:xfrm>
          <a:off x="7662864" y="1"/>
          <a:ext cx="1493837" cy="1899047"/>
        </p:xfrm>
        <a:graphic>
          <a:graphicData uri="http://schemas.openxmlformats.org/presentationml/2006/ole">
            <mc:AlternateContent xmlns:mc="http://schemas.openxmlformats.org/markup-compatibility/2006">
              <mc:Choice xmlns:v="urn:schemas-microsoft-com:vml" Requires="v">
                <p:oleObj spid="_x0000_s2058" name="Clip" r:id="rId4" imgW="1493838" imgH="2532063" progId="MS_ClipArt_Gallery.2">
                  <p:embed/>
                </p:oleObj>
              </mc:Choice>
              <mc:Fallback>
                <p:oleObj name="Clip" r:id="rId4" imgW="1493838" imgH="2532063" progId="MS_ClipArt_Gallery.2">
                  <p:embed/>
                  <p:pic>
                    <p:nvPicPr>
                      <p:cNvPr id="32773" name="Object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62864" y="1"/>
                        <a:ext cx="1493837" cy="189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Line 9">
            <a:extLst>
              <a:ext uri="{FF2B5EF4-FFF2-40B4-BE49-F238E27FC236}">
                <a16:creationId xmlns:a16="http://schemas.microsoft.com/office/drawing/2014/main" xmlns="" id="{F89800A3-85F5-4076-8009-03A2FC0E66CD}"/>
              </a:ext>
            </a:extLst>
          </p:cNvPr>
          <p:cNvSpPr>
            <a:spLocks noChangeShapeType="1"/>
          </p:cNvSpPr>
          <p:nvPr/>
        </p:nvSpPr>
        <p:spPr bwMode="auto">
          <a:xfrm>
            <a:off x="549562" y="1189170"/>
            <a:ext cx="6704013" cy="0"/>
          </a:xfrm>
          <a:prstGeom prst="line">
            <a:avLst/>
          </a:prstGeom>
          <a:noFill/>
          <a:ln w="76200">
            <a:solidFill>
              <a:srgbClr val="0000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868718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1A5FD446-493A-4541-8D0C-8F7BF2522577}"/>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A15FF07F-1FDD-4020-B7F6-9DE0B2324CA2}"/>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14</a:t>
            </a:fld>
            <a:endParaRPr lang="en-US" altLang="en-US"/>
          </a:p>
        </p:txBody>
      </p:sp>
      <p:sp>
        <p:nvSpPr>
          <p:cNvPr id="6" name="Rectangle 2">
            <a:extLst>
              <a:ext uri="{FF2B5EF4-FFF2-40B4-BE49-F238E27FC236}">
                <a16:creationId xmlns:a16="http://schemas.microsoft.com/office/drawing/2014/main" xmlns="" id="{6A246E03-B12F-4BE7-B376-A1D62ED912B0}"/>
              </a:ext>
            </a:extLst>
          </p:cNvPr>
          <p:cNvSpPr>
            <a:spLocks noGrp="1" noChangeArrowheads="1"/>
          </p:cNvSpPr>
          <p:nvPr>
            <p:ph type="title"/>
          </p:nvPr>
        </p:nvSpPr>
        <p:spPr>
          <a:xfrm>
            <a:off x="78615" y="75425"/>
            <a:ext cx="8961120" cy="666610"/>
          </a:xfrm>
        </p:spPr>
        <p:txBody>
          <a:bodyPr>
            <a:normAutofit/>
          </a:bodyPr>
          <a:lstStyle/>
          <a:p>
            <a:r>
              <a:rPr lang="en-US" altLang="en-US" kern="1200" dirty="0"/>
              <a:t>Diagram</a:t>
            </a:r>
            <a:r>
              <a:rPr lang="en-US" altLang="en-US" dirty="0"/>
              <a:t> slides</a:t>
            </a:r>
          </a:p>
        </p:txBody>
      </p:sp>
      <p:sp>
        <p:nvSpPr>
          <p:cNvPr id="7" name="Rectangle 3">
            <a:extLst>
              <a:ext uri="{FF2B5EF4-FFF2-40B4-BE49-F238E27FC236}">
                <a16:creationId xmlns:a16="http://schemas.microsoft.com/office/drawing/2014/main" xmlns="" id="{E1137D10-1208-4BCA-834F-84BFFCA6A444}"/>
              </a:ext>
            </a:extLst>
          </p:cNvPr>
          <p:cNvSpPr>
            <a:spLocks noGrp="1" noChangeArrowheads="1"/>
          </p:cNvSpPr>
          <p:nvPr>
            <p:ph idx="1"/>
          </p:nvPr>
        </p:nvSpPr>
        <p:spPr>
          <a:xfrm>
            <a:off x="91440" y="958739"/>
            <a:ext cx="8961120" cy="3909060"/>
          </a:xfrm>
        </p:spPr>
        <p:txBody>
          <a:bodyPr>
            <a:normAutofit/>
          </a:bodyPr>
          <a:lstStyle/>
          <a:p>
            <a:r>
              <a:rPr lang="en-US" altLang="en-US" dirty="0"/>
              <a:t>Keep diagrams simple</a:t>
            </a:r>
          </a:p>
          <a:p>
            <a:r>
              <a:rPr lang="en-US" altLang="en-US" dirty="0"/>
              <a:t>Easy to view</a:t>
            </a:r>
          </a:p>
          <a:p>
            <a:r>
              <a:rPr lang="en-US" altLang="en-US" dirty="0"/>
              <a:t>Make text readable with large font</a:t>
            </a:r>
          </a:p>
          <a:p>
            <a:r>
              <a:rPr lang="en-US" altLang="en-US" dirty="0"/>
              <a:t>Use all space in rectangle</a:t>
            </a:r>
          </a:p>
          <a:p>
            <a:r>
              <a:rPr lang="en-US" altLang="en-US" dirty="0"/>
              <a:t>See View --&gt; Notes Page</a:t>
            </a:r>
          </a:p>
          <a:p>
            <a:r>
              <a:rPr lang="en-US" altLang="en-US" dirty="0"/>
              <a:t>Example follows:</a:t>
            </a:r>
          </a:p>
        </p:txBody>
      </p:sp>
    </p:spTree>
    <p:extLst>
      <p:ext uri="{BB962C8B-B14F-4D97-AF65-F5344CB8AC3E}">
        <p14:creationId xmlns:p14="http://schemas.microsoft.com/office/powerpoint/2010/main" val="825694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B2DC9C-435A-46C5-B228-EBB73ED9C25F}"/>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E7C97817-D72A-49EB-B78A-0B4B26E8DB82}"/>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15</a:t>
            </a:fld>
            <a:endParaRPr lang="en-US" altLang="en-US"/>
          </a:p>
        </p:txBody>
      </p:sp>
      <p:sp>
        <p:nvSpPr>
          <p:cNvPr id="8" name="Rectangle 2">
            <a:extLst>
              <a:ext uri="{FF2B5EF4-FFF2-40B4-BE49-F238E27FC236}">
                <a16:creationId xmlns:a16="http://schemas.microsoft.com/office/drawing/2014/main" xmlns="" id="{E6C6950E-7C74-447C-B9EB-2A5CD625BF41}"/>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r>
              <a:rPr lang="en-US" altLang="en-US" kern="1200" dirty="0"/>
              <a:t>Presenting Data - Graphs</a:t>
            </a:r>
          </a:p>
        </p:txBody>
      </p:sp>
      <p:sp>
        <p:nvSpPr>
          <p:cNvPr id="9" name="Rectangle 3">
            <a:extLst>
              <a:ext uri="{FF2B5EF4-FFF2-40B4-BE49-F238E27FC236}">
                <a16:creationId xmlns:a16="http://schemas.microsoft.com/office/drawing/2014/main" xmlns="" id="{DEC8FACB-ED76-4405-9157-2C5B98999188}"/>
              </a:ext>
            </a:extLst>
          </p:cNvPr>
          <p:cNvSpPr>
            <a:spLocks noGrp="1" noChangeArrowheads="1"/>
          </p:cNvSpPr>
          <p:nvPr>
            <p:ph idx="1"/>
          </p:nvPr>
        </p:nvSpPr>
        <p:spPr>
          <a:xfrm>
            <a:off x="91440" y="958739"/>
            <a:ext cx="8961120" cy="3909060"/>
          </a:xfrm>
        </p:spPr>
        <p:txBody>
          <a:bodyPr>
            <a:normAutofit/>
          </a:bodyPr>
          <a:lstStyle/>
          <a:p>
            <a:r>
              <a:rPr lang="en-US" altLang="en-US" dirty="0"/>
              <a:t>Use graphs, not tables</a:t>
            </a:r>
          </a:p>
          <a:p>
            <a:r>
              <a:rPr lang="en-US" altLang="en-US" dirty="0"/>
              <a:t>Keep graphs simple</a:t>
            </a:r>
          </a:p>
          <a:p>
            <a:r>
              <a:rPr lang="en-US" altLang="en-US" dirty="0"/>
              <a:t>Eliminate or subdue distracting grid lines</a:t>
            </a:r>
          </a:p>
          <a:p>
            <a:r>
              <a:rPr lang="en-US" altLang="en-US" dirty="0"/>
              <a:t>Use large font sizes including the numbering on the axes!</a:t>
            </a:r>
          </a:p>
          <a:p>
            <a:r>
              <a:rPr lang="en-US" altLang="en-US" dirty="0"/>
              <a:t>Example follows:</a:t>
            </a:r>
          </a:p>
        </p:txBody>
      </p:sp>
    </p:spTree>
    <p:extLst>
      <p:ext uri="{BB962C8B-B14F-4D97-AF65-F5344CB8AC3E}">
        <p14:creationId xmlns:p14="http://schemas.microsoft.com/office/powerpoint/2010/main" val="1350301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10432760-F9B4-489D-925B-4BDBC69CA4E9}"/>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BC8F428D-449C-42E9-B66B-476DB9537BC1}"/>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16</a:t>
            </a:fld>
            <a:endParaRPr lang="en-US" altLang="en-US"/>
          </a:p>
        </p:txBody>
      </p:sp>
      <p:sp>
        <p:nvSpPr>
          <p:cNvPr id="6" name="Rectangle 2">
            <a:extLst>
              <a:ext uri="{FF2B5EF4-FFF2-40B4-BE49-F238E27FC236}">
                <a16:creationId xmlns:a16="http://schemas.microsoft.com/office/drawing/2014/main" xmlns="" id="{C6101E7A-4F79-4400-A547-9FCB5A184C78}"/>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r>
              <a:rPr lang="en-US" altLang="en-US" kern="1200" dirty="0"/>
              <a:t>Some Bad Examples</a:t>
            </a:r>
          </a:p>
        </p:txBody>
      </p:sp>
      <p:sp>
        <p:nvSpPr>
          <p:cNvPr id="7" name="Rectangle 3">
            <a:extLst>
              <a:ext uri="{FF2B5EF4-FFF2-40B4-BE49-F238E27FC236}">
                <a16:creationId xmlns:a16="http://schemas.microsoft.com/office/drawing/2014/main" xmlns="" id="{9C540E19-4AD3-4991-AAA1-0175945FE0B3}"/>
              </a:ext>
            </a:extLst>
          </p:cNvPr>
          <p:cNvSpPr>
            <a:spLocks noGrp="1" noChangeArrowheads="1"/>
          </p:cNvSpPr>
          <p:nvPr>
            <p:ph idx="1"/>
          </p:nvPr>
        </p:nvSpPr>
        <p:spPr>
          <a:xfrm>
            <a:off x="91440" y="958739"/>
            <a:ext cx="8961120" cy="3909060"/>
          </a:xfrm>
        </p:spPr>
        <p:txBody>
          <a:bodyPr>
            <a:normAutofit/>
          </a:bodyPr>
          <a:lstStyle/>
          <a:p>
            <a:r>
              <a:rPr lang="en-US" altLang="en-US" dirty="0"/>
              <a:t>The next two slides show examples of bad practices that should be avoided:</a:t>
            </a:r>
          </a:p>
          <a:p>
            <a:pPr lvl="1"/>
            <a:r>
              <a:rPr lang="en-US" altLang="en-US" dirty="0"/>
              <a:t>Bad slide layout</a:t>
            </a:r>
          </a:p>
          <a:p>
            <a:pPr lvl="1"/>
            <a:r>
              <a:rPr lang="en-US" altLang="en-US" dirty="0"/>
              <a:t>Improper color use</a:t>
            </a:r>
          </a:p>
        </p:txBody>
      </p:sp>
    </p:spTree>
    <p:extLst>
      <p:ext uri="{BB962C8B-B14F-4D97-AF65-F5344CB8AC3E}">
        <p14:creationId xmlns:p14="http://schemas.microsoft.com/office/powerpoint/2010/main" val="2031010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 y="37020"/>
            <a:ext cx="8961120" cy="666610"/>
          </a:xfrm>
          <a:noFill/>
        </p:spPr>
        <p:txBody>
          <a:bodyPr/>
          <a:lstStyle/>
          <a:p>
            <a:r>
              <a:rPr lang="en-US" altLang="en-US" sz="1400" dirty="0">
                <a:solidFill>
                  <a:srgbClr val="010000"/>
                </a:solidFill>
              </a:rPr>
              <a:t> </a:t>
            </a:r>
            <a:r>
              <a:rPr lang="en-US" altLang="en-US" sz="1400" dirty="0">
                <a:solidFill>
                  <a:schemeClr val="bg1"/>
                </a:solidFill>
              </a:rPr>
              <a:t>(Press the “Enter” key to continue)</a:t>
            </a:r>
          </a:p>
        </p:txBody>
      </p:sp>
      <p:sp>
        <p:nvSpPr>
          <p:cNvPr id="47107" name="Rectangle 3"/>
          <p:cNvSpPr>
            <a:spLocks noGrp="1" noChangeArrowheads="1"/>
          </p:cNvSpPr>
          <p:nvPr>
            <p:ph idx="1"/>
          </p:nvPr>
        </p:nvSpPr>
        <p:spPr>
          <a:noFill/>
        </p:spPr>
        <p:txBody>
          <a:bodyPr>
            <a:normAutofit fontScale="85000" lnSpcReduction="10000"/>
          </a:bodyPr>
          <a:lstStyle/>
          <a:p>
            <a:pPr>
              <a:lnSpc>
                <a:spcPct val="115000"/>
              </a:lnSpc>
            </a:pPr>
            <a:r>
              <a:rPr lang="en-US" altLang="en-US" sz="2000" i="1" dirty="0">
                <a:solidFill>
                  <a:srgbClr val="FFFF00"/>
                </a:solidFill>
              </a:rPr>
              <a:t>This slide has no title. Titles help guide the audience through the talk. All slides except photographs should have a title.</a:t>
            </a:r>
          </a:p>
          <a:p>
            <a:pPr>
              <a:lnSpc>
                <a:spcPct val="115000"/>
              </a:lnSpc>
            </a:pPr>
            <a:r>
              <a:rPr lang="en-US" altLang="en-US" sz="2000" i="1" dirty="0">
                <a:solidFill>
                  <a:srgbClr val="FFFF00"/>
                </a:solidFill>
              </a:rPr>
              <a:t>The type on this slide is too small. It is readable here, but when projected, only the presenter and maybe those in the front rows will be able to read it. Those in the back will be completely lost.</a:t>
            </a:r>
          </a:p>
          <a:p>
            <a:pPr>
              <a:lnSpc>
                <a:spcPct val="115000"/>
              </a:lnSpc>
            </a:pPr>
            <a:r>
              <a:rPr lang="en-US" altLang="en-US" sz="2000" dirty="0">
                <a:solidFill>
                  <a:srgbClr val="FFFF00"/>
                </a:solidFill>
              </a:rPr>
              <a:t>USE OF ALL CAPITAL LETTERS OR ITALICS also makes slides difficult to read. </a:t>
            </a:r>
            <a:r>
              <a:rPr lang="en-US" altLang="en-US" sz="2000" b="1" dirty="0">
                <a:solidFill>
                  <a:srgbClr val="FFFF00"/>
                </a:solidFill>
              </a:rPr>
              <a:t>Use light backgrounds; not dark!</a:t>
            </a:r>
          </a:p>
          <a:p>
            <a:pPr>
              <a:lnSpc>
                <a:spcPct val="115000"/>
              </a:lnSpc>
            </a:pPr>
            <a:r>
              <a:rPr lang="en-US" altLang="en-US" sz="2000" dirty="0">
                <a:solidFill>
                  <a:srgbClr val="FFFF00"/>
                </a:solidFill>
              </a:rPr>
              <a:t>This slide would be easier to follow if indentations were used.</a:t>
            </a:r>
          </a:p>
          <a:p>
            <a:pPr>
              <a:lnSpc>
                <a:spcPct val="115000"/>
              </a:lnSpc>
            </a:pPr>
            <a:r>
              <a:rPr lang="en-US" altLang="en-US" sz="2000" dirty="0">
                <a:solidFill>
                  <a:srgbClr val="FFFF00"/>
                </a:solidFill>
              </a:rPr>
              <a:t>Do not design your BCTM slides to stand alone. They are a guide to your presentation. If they were understandable by themselves, we could just publish them and forget about presentations! Your slides support what you say: They do not replace it.</a:t>
            </a:r>
          </a:p>
          <a:p>
            <a:pPr>
              <a:lnSpc>
                <a:spcPct val="115000"/>
              </a:lnSpc>
            </a:pPr>
            <a:r>
              <a:rPr lang="en-US" altLang="en-US" sz="2000" dirty="0">
                <a:solidFill>
                  <a:srgbClr val="FFFF00"/>
                </a:solidFill>
              </a:rPr>
              <a:t>This slide has too many words and too many points. Keep your slides under nine lines.</a:t>
            </a:r>
          </a:p>
          <a:p>
            <a:pPr>
              <a:lnSpc>
                <a:spcPct val="115000"/>
              </a:lnSpc>
            </a:pPr>
            <a:endParaRPr lang="en-US" altLang="en-US" sz="2000" dirty="0">
              <a:solidFill>
                <a:srgbClr val="FFFF00"/>
              </a:solidFill>
            </a:endParaRPr>
          </a:p>
        </p:txBody>
      </p:sp>
    </p:spTree>
    <p:extLst>
      <p:ext uri="{BB962C8B-B14F-4D97-AF65-F5344CB8AC3E}">
        <p14:creationId xmlns:p14="http://schemas.microsoft.com/office/powerpoint/2010/main" val="3191104758"/>
      </p:ext>
    </p:extLst>
  </p:cSld>
  <p:clrMapOvr>
    <a:masterClrMapping/>
  </p:clrMapOvr>
  <p:transition spd="slow">
    <p:checker dir="vert"/>
    <p:sndAc>
      <p:stSnd>
        <p:snd r:embed="rId3" name="WHOOSH.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ox(out)">
                                      <p:cBhvr>
                                        <p:cTn id="7" dur="500"/>
                                        <p:tgtEl>
                                          <p:spTgt spid="47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ox(out)">
                                      <p:cBhvr>
                                        <p:cTn id="12" dur="500"/>
                                        <p:tgtEl>
                                          <p:spTgt spid="4710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ox(out)">
                                      <p:cBhvr>
                                        <p:cTn id="17" dur="500"/>
                                        <p:tgtEl>
                                          <p:spTgt spid="4710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ox(out)">
                                      <p:cBhvr>
                                        <p:cTn id="22" dur="500"/>
                                        <p:tgtEl>
                                          <p:spTgt spid="4710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ox(out)">
                                      <p:cBhvr>
                                        <p:cTn id="27" dur="500"/>
                                        <p:tgtEl>
                                          <p:spTgt spid="4710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box(out)">
                                      <p:cBhvr>
                                        <p:cTn id="32" dur="500"/>
                                        <p:tgtEl>
                                          <p:spTgt spid="4710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228600" y="2571750"/>
            <a:ext cx="1524000" cy="2400300"/>
          </a:xfrm>
          <a:prstGeom prst="rect">
            <a:avLst/>
          </a:prstGeom>
          <a:solidFill>
            <a:srgbClr val="059505"/>
          </a:solidFill>
          <a:ln w="76200">
            <a:solidFill>
              <a:srgbClr val="FFFF66"/>
            </a:solidFill>
            <a:miter lim="800000"/>
            <a:headEnd/>
            <a:tailEnd/>
          </a:ln>
        </p:spPr>
        <p:txBody>
          <a:bodyPr wrap="none" anchor="ct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eaLnBrk="1" hangingPunct="1">
              <a:lnSpc>
                <a:spcPct val="100000"/>
              </a:lnSpc>
              <a:spcBef>
                <a:spcPct val="0"/>
              </a:spcBef>
              <a:buClrTx/>
              <a:buFontTx/>
              <a:buNone/>
            </a:pPr>
            <a:endParaRPr lang="it-IT" altLang="en-US"/>
          </a:p>
        </p:txBody>
      </p:sp>
      <p:sp>
        <p:nvSpPr>
          <p:cNvPr id="45058" name="Rectangle 2"/>
          <p:cNvSpPr>
            <a:spLocks noGrp="1" noChangeArrowheads="1"/>
          </p:cNvSpPr>
          <p:nvPr>
            <p:ph type="title"/>
          </p:nvPr>
        </p:nvSpPr>
        <p:spPr>
          <a:noFill/>
        </p:spPr>
        <p:txBody>
          <a:bodyPr>
            <a:normAutofit/>
          </a:bodyPr>
          <a:lstStyle/>
          <a:p>
            <a:pPr algn="ctr"/>
            <a:r>
              <a:rPr lang="en-US" altLang="en-US" dirty="0"/>
              <a:t>Bad Color Usage</a:t>
            </a:r>
          </a:p>
        </p:txBody>
      </p:sp>
      <p:sp>
        <p:nvSpPr>
          <p:cNvPr id="45060" name="Rectangle 4"/>
          <p:cNvSpPr>
            <a:spLocks noChangeArrowheads="1"/>
          </p:cNvSpPr>
          <p:nvPr/>
        </p:nvSpPr>
        <p:spPr bwMode="auto">
          <a:xfrm>
            <a:off x="2667000" y="914400"/>
            <a:ext cx="1371600" cy="4572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eaLnBrk="1" hangingPunct="1">
              <a:lnSpc>
                <a:spcPct val="100000"/>
              </a:lnSpc>
              <a:spcBef>
                <a:spcPct val="0"/>
              </a:spcBef>
              <a:buClrTx/>
              <a:buFontTx/>
              <a:buNone/>
            </a:pPr>
            <a:endParaRPr lang="it-IT" altLang="en-US"/>
          </a:p>
        </p:txBody>
      </p:sp>
      <p:sp>
        <p:nvSpPr>
          <p:cNvPr id="45061" name="Rectangle 5"/>
          <p:cNvSpPr>
            <a:spLocks noChangeArrowheads="1"/>
          </p:cNvSpPr>
          <p:nvPr/>
        </p:nvSpPr>
        <p:spPr bwMode="auto">
          <a:xfrm>
            <a:off x="2667000" y="1371600"/>
            <a:ext cx="1371600" cy="4572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eaLnBrk="1" hangingPunct="1">
              <a:lnSpc>
                <a:spcPct val="100000"/>
              </a:lnSpc>
              <a:spcBef>
                <a:spcPct val="0"/>
              </a:spcBef>
              <a:buClrTx/>
              <a:buFontTx/>
              <a:buNone/>
            </a:pPr>
            <a:endParaRPr lang="it-IT" altLang="en-US"/>
          </a:p>
        </p:txBody>
      </p:sp>
      <p:sp>
        <p:nvSpPr>
          <p:cNvPr id="49158" name="Rectangle 6"/>
          <p:cNvSpPr>
            <a:spLocks noChangeArrowheads="1"/>
          </p:cNvSpPr>
          <p:nvPr/>
        </p:nvSpPr>
        <p:spPr bwMode="auto">
          <a:xfrm>
            <a:off x="381000" y="3543300"/>
            <a:ext cx="1219200" cy="369974"/>
          </a:xfrm>
          <a:prstGeom prst="rect">
            <a:avLst/>
          </a:prstGeom>
          <a:noFill/>
          <a:ln w="9525">
            <a:noFill/>
            <a:miter lim="800000"/>
            <a:headEnd/>
            <a:tailEnd/>
          </a:ln>
          <a:effectLst/>
        </p:spPr>
        <p:txBody>
          <a:bodyPr lIns="92075" tIns="46038" rIns="92075" bIns="46038">
            <a:spAutoFit/>
          </a:bodyPr>
          <a:lstStyle/>
          <a:p>
            <a:pPr>
              <a:spcBef>
                <a:spcPct val="50000"/>
              </a:spcBef>
              <a:defRPr/>
            </a:pPr>
            <a:r>
              <a:rPr lang="en-US" dirty="0">
                <a:solidFill>
                  <a:srgbClr val="FF5008"/>
                </a:solidFill>
                <a:effectLst>
                  <a:outerShdw blurRad="38100" dist="38100" dir="2700000" algn="tl">
                    <a:srgbClr val="C0C0C0"/>
                  </a:outerShdw>
                </a:effectLst>
              </a:rPr>
              <a:t>PSBM</a:t>
            </a:r>
          </a:p>
        </p:txBody>
      </p:sp>
      <p:sp>
        <p:nvSpPr>
          <p:cNvPr id="45063" name="Rectangle 7"/>
          <p:cNvSpPr>
            <a:spLocks noChangeArrowheads="1"/>
          </p:cNvSpPr>
          <p:nvPr/>
        </p:nvSpPr>
        <p:spPr bwMode="auto">
          <a:xfrm>
            <a:off x="2819400" y="971550"/>
            <a:ext cx="10668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sz="1800" dirty="0">
                <a:solidFill>
                  <a:schemeClr val="accent1">
                    <a:lumMod val="20000"/>
                    <a:lumOff val="80000"/>
                  </a:schemeClr>
                </a:solidFill>
              </a:rPr>
              <a:t>Board 1</a:t>
            </a:r>
          </a:p>
        </p:txBody>
      </p:sp>
      <p:sp>
        <p:nvSpPr>
          <p:cNvPr id="45064" name="Rectangle 8"/>
          <p:cNvSpPr>
            <a:spLocks noChangeArrowheads="1"/>
          </p:cNvSpPr>
          <p:nvPr/>
        </p:nvSpPr>
        <p:spPr bwMode="auto">
          <a:xfrm>
            <a:off x="2895600" y="1428750"/>
            <a:ext cx="9906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dirty="0"/>
              <a:t>ASP</a:t>
            </a:r>
          </a:p>
        </p:txBody>
      </p:sp>
      <p:sp>
        <p:nvSpPr>
          <p:cNvPr id="45065" name="Rectangle 9"/>
          <p:cNvSpPr>
            <a:spLocks noChangeArrowheads="1"/>
          </p:cNvSpPr>
          <p:nvPr/>
        </p:nvSpPr>
        <p:spPr bwMode="auto">
          <a:xfrm>
            <a:off x="4724400" y="914400"/>
            <a:ext cx="1371600" cy="4572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eaLnBrk="1" hangingPunct="1">
              <a:lnSpc>
                <a:spcPct val="100000"/>
              </a:lnSpc>
              <a:spcBef>
                <a:spcPct val="0"/>
              </a:spcBef>
              <a:buClrTx/>
              <a:buFontTx/>
              <a:buNone/>
            </a:pPr>
            <a:endParaRPr lang="it-IT" altLang="en-US"/>
          </a:p>
        </p:txBody>
      </p:sp>
      <p:sp>
        <p:nvSpPr>
          <p:cNvPr id="45066" name="Rectangle 10"/>
          <p:cNvSpPr>
            <a:spLocks noChangeArrowheads="1"/>
          </p:cNvSpPr>
          <p:nvPr/>
        </p:nvSpPr>
        <p:spPr bwMode="auto">
          <a:xfrm>
            <a:off x="4724400" y="1371600"/>
            <a:ext cx="1371600" cy="4572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eaLnBrk="1" hangingPunct="1">
              <a:lnSpc>
                <a:spcPct val="100000"/>
              </a:lnSpc>
              <a:spcBef>
                <a:spcPct val="0"/>
              </a:spcBef>
              <a:buClrTx/>
              <a:buFontTx/>
              <a:buNone/>
            </a:pPr>
            <a:endParaRPr lang="it-IT" altLang="en-US"/>
          </a:p>
        </p:txBody>
      </p:sp>
      <p:sp>
        <p:nvSpPr>
          <p:cNvPr id="45067" name="Rectangle 11"/>
          <p:cNvSpPr>
            <a:spLocks noChangeArrowheads="1"/>
          </p:cNvSpPr>
          <p:nvPr/>
        </p:nvSpPr>
        <p:spPr bwMode="auto">
          <a:xfrm>
            <a:off x="4876800" y="971550"/>
            <a:ext cx="10668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sz="1800" dirty="0">
                <a:solidFill>
                  <a:schemeClr val="accent1">
                    <a:lumMod val="20000"/>
                    <a:lumOff val="80000"/>
                  </a:schemeClr>
                </a:solidFill>
              </a:rPr>
              <a:t>Board 2</a:t>
            </a:r>
          </a:p>
        </p:txBody>
      </p:sp>
      <p:sp>
        <p:nvSpPr>
          <p:cNvPr id="45068" name="Rectangle 12"/>
          <p:cNvSpPr>
            <a:spLocks noChangeArrowheads="1"/>
          </p:cNvSpPr>
          <p:nvPr/>
        </p:nvSpPr>
        <p:spPr bwMode="auto">
          <a:xfrm>
            <a:off x="4953000" y="1428750"/>
            <a:ext cx="9906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dirty="0"/>
              <a:t>ASP</a:t>
            </a:r>
          </a:p>
        </p:txBody>
      </p:sp>
      <p:sp>
        <p:nvSpPr>
          <p:cNvPr id="45069" name="Rectangle 13"/>
          <p:cNvSpPr>
            <a:spLocks noChangeArrowheads="1"/>
          </p:cNvSpPr>
          <p:nvPr/>
        </p:nvSpPr>
        <p:spPr bwMode="auto">
          <a:xfrm>
            <a:off x="6781800" y="914400"/>
            <a:ext cx="1371600" cy="457200"/>
          </a:xfrm>
          <a:prstGeom prst="rect">
            <a:avLst/>
          </a:prstGeom>
          <a:noFill/>
          <a:ln w="1270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eaLnBrk="1" hangingPunct="1">
              <a:lnSpc>
                <a:spcPct val="100000"/>
              </a:lnSpc>
              <a:spcBef>
                <a:spcPct val="0"/>
              </a:spcBef>
              <a:buClrTx/>
              <a:buFontTx/>
              <a:buNone/>
            </a:pPr>
            <a:endParaRPr lang="it-IT" altLang="en-US"/>
          </a:p>
        </p:txBody>
      </p:sp>
      <p:sp>
        <p:nvSpPr>
          <p:cNvPr id="45070" name="Rectangle 14"/>
          <p:cNvSpPr>
            <a:spLocks noChangeArrowheads="1"/>
          </p:cNvSpPr>
          <p:nvPr/>
        </p:nvSpPr>
        <p:spPr bwMode="auto">
          <a:xfrm>
            <a:off x="6781800" y="1371600"/>
            <a:ext cx="13716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eaLnBrk="1" hangingPunct="1">
              <a:lnSpc>
                <a:spcPct val="100000"/>
              </a:lnSpc>
              <a:spcBef>
                <a:spcPct val="0"/>
              </a:spcBef>
              <a:buClrTx/>
              <a:buFontTx/>
              <a:buNone/>
            </a:pPr>
            <a:endParaRPr lang="it-IT" altLang="en-US"/>
          </a:p>
        </p:txBody>
      </p:sp>
      <p:sp>
        <p:nvSpPr>
          <p:cNvPr id="45071" name="Rectangle 16"/>
          <p:cNvSpPr>
            <a:spLocks noChangeArrowheads="1"/>
          </p:cNvSpPr>
          <p:nvPr/>
        </p:nvSpPr>
        <p:spPr bwMode="auto">
          <a:xfrm>
            <a:off x="7010400" y="1428750"/>
            <a:ext cx="9906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dirty="0"/>
              <a:t>ASP</a:t>
            </a:r>
          </a:p>
        </p:txBody>
      </p:sp>
      <p:sp>
        <p:nvSpPr>
          <p:cNvPr id="45072" name="Line 17"/>
          <p:cNvSpPr>
            <a:spLocks noChangeShapeType="1"/>
          </p:cNvSpPr>
          <p:nvPr/>
        </p:nvSpPr>
        <p:spPr bwMode="auto">
          <a:xfrm>
            <a:off x="1754188" y="4857750"/>
            <a:ext cx="62468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73" name="Line 18"/>
          <p:cNvSpPr>
            <a:spLocks noChangeShapeType="1"/>
          </p:cNvSpPr>
          <p:nvPr/>
        </p:nvSpPr>
        <p:spPr bwMode="auto">
          <a:xfrm flipV="1">
            <a:off x="8001000" y="1829991"/>
            <a:ext cx="0" cy="302775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74" name="Line 19"/>
          <p:cNvSpPr>
            <a:spLocks noChangeShapeType="1"/>
          </p:cNvSpPr>
          <p:nvPr/>
        </p:nvSpPr>
        <p:spPr bwMode="auto">
          <a:xfrm>
            <a:off x="1754188" y="2743200"/>
            <a:ext cx="51800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75" name="Line 20"/>
          <p:cNvSpPr>
            <a:spLocks noChangeShapeType="1"/>
          </p:cNvSpPr>
          <p:nvPr/>
        </p:nvSpPr>
        <p:spPr bwMode="auto">
          <a:xfrm>
            <a:off x="6934200" y="1829991"/>
            <a:ext cx="0" cy="91320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76" name="Line 21"/>
          <p:cNvSpPr>
            <a:spLocks noChangeShapeType="1"/>
          </p:cNvSpPr>
          <p:nvPr/>
        </p:nvSpPr>
        <p:spPr bwMode="auto">
          <a:xfrm>
            <a:off x="1754188" y="3886200"/>
            <a:ext cx="57134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77" name="Line 22"/>
          <p:cNvSpPr>
            <a:spLocks noChangeShapeType="1"/>
          </p:cNvSpPr>
          <p:nvPr/>
        </p:nvSpPr>
        <p:spPr bwMode="auto">
          <a:xfrm>
            <a:off x="7467600" y="1829991"/>
            <a:ext cx="0" cy="205620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78" name="Line 23"/>
          <p:cNvSpPr>
            <a:spLocks noChangeShapeType="1"/>
          </p:cNvSpPr>
          <p:nvPr/>
        </p:nvSpPr>
        <p:spPr bwMode="auto">
          <a:xfrm>
            <a:off x="1754188" y="3314700"/>
            <a:ext cx="54848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79" name="Line 24"/>
          <p:cNvSpPr>
            <a:spLocks noChangeShapeType="1"/>
          </p:cNvSpPr>
          <p:nvPr/>
        </p:nvSpPr>
        <p:spPr bwMode="auto">
          <a:xfrm>
            <a:off x="7239000" y="1829991"/>
            <a:ext cx="0" cy="148470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0" name="Line 25"/>
          <p:cNvSpPr>
            <a:spLocks noChangeShapeType="1"/>
          </p:cNvSpPr>
          <p:nvPr/>
        </p:nvSpPr>
        <p:spPr bwMode="auto">
          <a:xfrm>
            <a:off x="1754188" y="4400550"/>
            <a:ext cx="59420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1" name="Line 26"/>
          <p:cNvSpPr>
            <a:spLocks noChangeShapeType="1"/>
          </p:cNvSpPr>
          <p:nvPr/>
        </p:nvSpPr>
        <p:spPr bwMode="auto">
          <a:xfrm>
            <a:off x="7696200" y="1829991"/>
            <a:ext cx="0" cy="257055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2" name="Line 27"/>
          <p:cNvSpPr>
            <a:spLocks noChangeShapeType="1"/>
          </p:cNvSpPr>
          <p:nvPr/>
        </p:nvSpPr>
        <p:spPr bwMode="auto">
          <a:xfrm>
            <a:off x="2743200" y="1829991"/>
            <a:ext cx="0" cy="91320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3" name="Line 28"/>
          <p:cNvSpPr>
            <a:spLocks noChangeShapeType="1"/>
          </p:cNvSpPr>
          <p:nvPr/>
        </p:nvSpPr>
        <p:spPr bwMode="auto">
          <a:xfrm>
            <a:off x="4876800" y="1829991"/>
            <a:ext cx="0" cy="91320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4" name="Line 29"/>
          <p:cNvSpPr>
            <a:spLocks noChangeShapeType="1"/>
          </p:cNvSpPr>
          <p:nvPr/>
        </p:nvSpPr>
        <p:spPr bwMode="auto">
          <a:xfrm>
            <a:off x="3886200" y="1829991"/>
            <a:ext cx="0" cy="302775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5" name="Line 30"/>
          <p:cNvSpPr>
            <a:spLocks noChangeShapeType="1"/>
          </p:cNvSpPr>
          <p:nvPr/>
        </p:nvSpPr>
        <p:spPr bwMode="auto">
          <a:xfrm>
            <a:off x="5943600" y="1829991"/>
            <a:ext cx="0" cy="302775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6" name="Line 31"/>
          <p:cNvSpPr>
            <a:spLocks noChangeShapeType="1"/>
          </p:cNvSpPr>
          <p:nvPr/>
        </p:nvSpPr>
        <p:spPr bwMode="auto">
          <a:xfrm>
            <a:off x="3276600" y="1829991"/>
            <a:ext cx="0" cy="205620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7" name="Line 32"/>
          <p:cNvSpPr>
            <a:spLocks noChangeShapeType="1"/>
          </p:cNvSpPr>
          <p:nvPr/>
        </p:nvSpPr>
        <p:spPr bwMode="auto">
          <a:xfrm>
            <a:off x="5410200" y="1829991"/>
            <a:ext cx="0" cy="205620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8" name="Line 33"/>
          <p:cNvSpPr>
            <a:spLocks noChangeShapeType="1"/>
          </p:cNvSpPr>
          <p:nvPr/>
        </p:nvSpPr>
        <p:spPr bwMode="auto">
          <a:xfrm>
            <a:off x="2971800" y="1829991"/>
            <a:ext cx="0" cy="148470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89" name="Line 34"/>
          <p:cNvSpPr>
            <a:spLocks noChangeShapeType="1"/>
          </p:cNvSpPr>
          <p:nvPr/>
        </p:nvSpPr>
        <p:spPr bwMode="auto">
          <a:xfrm>
            <a:off x="5105400" y="1829991"/>
            <a:ext cx="0" cy="148470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90" name="Line 35"/>
          <p:cNvSpPr>
            <a:spLocks noChangeShapeType="1"/>
          </p:cNvSpPr>
          <p:nvPr/>
        </p:nvSpPr>
        <p:spPr bwMode="auto">
          <a:xfrm>
            <a:off x="5638800" y="1829991"/>
            <a:ext cx="0" cy="257055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91" name="Line 36"/>
          <p:cNvSpPr>
            <a:spLocks noChangeShapeType="1"/>
          </p:cNvSpPr>
          <p:nvPr/>
        </p:nvSpPr>
        <p:spPr bwMode="auto">
          <a:xfrm>
            <a:off x="3581400" y="1829991"/>
            <a:ext cx="0" cy="2570559"/>
          </a:xfrm>
          <a:prstGeom prst="line">
            <a:avLst/>
          </a:prstGeom>
          <a:noFill/>
          <a:ln w="12700">
            <a:solidFill>
              <a:srgbClr val="FF500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5092" name="Rectangle 37"/>
          <p:cNvSpPr>
            <a:spLocks noChangeArrowheads="1"/>
          </p:cNvSpPr>
          <p:nvPr/>
        </p:nvSpPr>
        <p:spPr bwMode="auto">
          <a:xfrm>
            <a:off x="1828800" y="2800350"/>
            <a:ext cx="1295400"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sz="1400" b="0" dirty="0"/>
              <a:t>Text too tiny</a:t>
            </a:r>
          </a:p>
        </p:txBody>
      </p:sp>
      <p:sp>
        <p:nvSpPr>
          <p:cNvPr id="45093" name="Rectangle 38"/>
          <p:cNvSpPr>
            <a:spLocks noChangeArrowheads="1"/>
          </p:cNvSpPr>
          <p:nvPr/>
        </p:nvSpPr>
        <p:spPr bwMode="auto">
          <a:xfrm>
            <a:off x="1828800" y="3943350"/>
            <a:ext cx="685800"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sz="1400" b="0" dirty="0">
                <a:solidFill>
                  <a:srgbClr val="FF9900"/>
                </a:solidFill>
              </a:rPr>
              <a:t>tms</a:t>
            </a:r>
          </a:p>
        </p:txBody>
      </p:sp>
      <p:sp>
        <p:nvSpPr>
          <p:cNvPr id="45094" name="Rectangle 39"/>
          <p:cNvSpPr>
            <a:spLocks noChangeArrowheads="1"/>
          </p:cNvSpPr>
          <p:nvPr/>
        </p:nvSpPr>
        <p:spPr bwMode="auto">
          <a:xfrm>
            <a:off x="1828800" y="4400550"/>
            <a:ext cx="685800"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sz="1400" b="0" dirty="0"/>
              <a:t>tdi</a:t>
            </a:r>
          </a:p>
        </p:txBody>
      </p:sp>
      <p:sp>
        <p:nvSpPr>
          <p:cNvPr id="45095" name="Rectangle 40"/>
          <p:cNvSpPr>
            <a:spLocks noChangeArrowheads="1"/>
          </p:cNvSpPr>
          <p:nvPr/>
        </p:nvSpPr>
        <p:spPr bwMode="auto">
          <a:xfrm>
            <a:off x="1828800" y="4845844"/>
            <a:ext cx="685800"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sz="1400" dirty="0"/>
              <a:t>trst</a:t>
            </a:r>
          </a:p>
        </p:txBody>
      </p:sp>
      <p:sp>
        <p:nvSpPr>
          <p:cNvPr id="45096" name="Rectangle 41"/>
          <p:cNvSpPr>
            <a:spLocks noChangeArrowheads="1"/>
          </p:cNvSpPr>
          <p:nvPr/>
        </p:nvSpPr>
        <p:spPr bwMode="auto">
          <a:xfrm>
            <a:off x="1828800" y="3371850"/>
            <a:ext cx="685800"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sz="1400" b="0" dirty="0"/>
              <a:t>tck</a:t>
            </a:r>
          </a:p>
        </p:txBody>
      </p:sp>
      <p:sp>
        <p:nvSpPr>
          <p:cNvPr id="45097" name="Rectangle 42"/>
          <p:cNvSpPr>
            <a:spLocks noChangeArrowheads="1"/>
          </p:cNvSpPr>
          <p:nvPr/>
        </p:nvSpPr>
        <p:spPr bwMode="auto">
          <a:xfrm>
            <a:off x="0" y="800100"/>
            <a:ext cx="2286000" cy="95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dirty="0">
                <a:solidFill>
                  <a:srgbClr val="FFFF00"/>
                </a:solidFill>
              </a:rPr>
              <a:t>Poor Contrast</a:t>
            </a:r>
          </a:p>
        </p:txBody>
      </p:sp>
      <p:sp>
        <p:nvSpPr>
          <p:cNvPr id="45098" name="Rectangle 43"/>
          <p:cNvSpPr>
            <a:spLocks noChangeArrowheads="1"/>
          </p:cNvSpPr>
          <p:nvPr/>
        </p:nvSpPr>
        <p:spPr bwMode="auto">
          <a:xfrm>
            <a:off x="6934200" y="1000125"/>
            <a:ext cx="10668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125000"/>
              </a:lnSpc>
              <a:spcBef>
                <a:spcPct val="20000"/>
              </a:spcBef>
              <a:buClr>
                <a:schemeClr val="tx1"/>
              </a:buClr>
              <a:buChar char="•"/>
              <a:defRPr sz="2800">
                <a:solidFill>
                  <a:schemeClr val="tx1"/>
                </a:solidFill>
                <a:latin typeface="Arial" charset="0"/>
              </a:defRPr>
            </a:lvl1pPr>
            <a:lvl2pPr marL="742950" indent="-285750">
              <a:spcBef>
                <a:spcPct val="20000"/>
              </a:spcBef>
              <a:buClr>
                <a:schemeClr val="tx1"/>
              </a:buClr>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lr>
                <a:schemeClr val="tx1"/>
              </a:buClr>
              <a:buChar char="–"/>
              <a:defRPr sz="2000">
                <a:solidFill>
                  <a:schemeClr val="tx1"/>
                </a:solidFill>
                <a:latin typeface="Arial" charset="0"/>
              </a:defRPr>
            </a:lvl4pPr>
            <a:lvl5pPr marL="2057400" indent="-228600">
              <a:spcBef>
                <a:spcPct val="20000"/>
              </a:spcBef>
              <a:buClr>
                <a:schemeClr val="tx1"/>
              </a:buClr>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Arial" charset="0"/>
              </a:defRPr>
            </a:lvl9pPr>
          </a:lstStyle>
          <a:p>
            <a:pPr>
              <a:lnSpc>
                <a:spcPct val="100000"/>
              </a:lnSpc>
              <a:spcBef>
                <a:spcPct val="50000"/>
              </a:spcBef>
              <a:buClrTx/>
              <a:buFontTx/>
              <a:buNone/>
            </a:pPr>
            <a:r>
              <a:rPr lang="en-US" altLang="en-US" sz="1800" dirty="0">
                <a:solidFill>
                  <a:schemeClr val="accent1">
                    <a:lumMod val="20000"/>
                    <a:lumOff val="80000"/>
                  </a:schemeClr>
                </a:solidFill>
              </a:rPr>
              <a:t>Board 3</a:t>
            </a:r>
          </a:p>
        </p:txBody>
      </p:sp>
      <p:sp>
        <p:nvSpPr>
          <p:cNvPr id="2" name="Date Placeholder 1">
            <a:extLst>
              <a:ext uri="{FF2B5EF4-FFF2-40B4-BE49-F238E27FC236}">
                <a16:creationId xmlns:a16="http://schemas.microsoft.com/office/drawing/2014/main" xmlns="" id="{6454A8FC-C80F-48EA-BF19-6FE35A414AB6}"/>
              </a:ext>
            </a:extLst>
          </p:cNvPr>
          <p:cNvSpPr>
            <a:spLocks noGrp="1"/>
          </p:cNvSpPr>
          <p:nvPr>
            <p:ph type="dt" sz="half" idx="2"/>
          </p:nvPr>
        </p:nvSpPr>
        <p:spPr/>
        <p:txBody>
          <a:bodyPr/>
          <a:lstStyle/>
          <a:p>
            <a:pPr>
              <a:defRPr/>
            </a:pPr>
            <a:fld id="{4E9CEAC0-0A0D-4963-8F06-4180635EC52C}" type="datetime1">
              <a:rPr lang="en-US" smtClean="0"/>
              <a:t>3/4/2019</a:t>
            </a:fld>
            <a:endParaRPr lang="en-US"/>
          </a:p>
        </p:txBody>
      </p:sp>
    </p:spTree>
    <p:extLst>
      <p:ext uri="{BB962C8B-B14F-4D97-AF65-F5344CB8AC3E}">
        <p14:creationId xmlns:p14="http://schemas.microsoft.com/office/powerpoint/2010/main" val="3813718299"/>
      </p:ext>
    </p:extLst>
  </p:cSld>
  <p:clrMapOvr>
    <a:masterClrMapping/>
  </p:clrMapOvr>
  <p:transition spd="slow">
    <p:split/>
    <p:sndAc>
      <p:stSnd>
        <p:snd r:embed="rId3" name="DRIVEBY.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F20109D6-815E-4418-AB29-47F06405170B}"/>
              </a:ext>
            </a:extLst>
          </p:cNvPr>
          <p:cNvSpPr>
            <a:spLocks noGrp="1"/>
          </p:cNvSpPr>
          <p:nvPr>
            <p:ph type="dt" sz="half" idx="2"/>
          </p:nvPr>
        </p:nvSpPr>
        <p:spPr/>
        <p:txBody>
          <a:bodyPr/>
          <a:lstStyle/>
          <a:p>
            <a:pPr>
              <a:defRPr/>
            </a:pPr>
            <a:fld id="{AF3AA44C-8ADC-4B91-8E3A-EEC79C7DF660}" type="datetime1">
              <a:rPr lang="en-US" smtClean="0"/>
              <a:t>3/4/2019</a:t>
            </a:fld>
            <a:endParaRPr lang="en-US"/>
          </a:p>
        </p:txBody>
      </p:sp>
      <p:sp>
        <p:nvSpPr>
          <p:cNvPr id="4" name="Rectangle 2">
            <a:extLst>
              <a:ext uri="{FF2B5EF4-FFF2-40B4-BE49-F238E27FC236}">
                <a16:creationId xmlns:a16="http://schemas.microsoft.com/office/drawing/2014/main" xmlns="" id="{09432962-7BB3-4692-AC38-1B30E9117FCE}"/>
              </a:ext>
            </a:extLst>
          </p:cNvPr>
          <p:cNvSpPr txBox="1">
            <a:spLocks noChangeArrowheads="1"/>
          </p:cNvSpPr>
          <p:nvPr/>
        </p:nvSpPr>
        <p:spPr bwMode="auto">
          <a:xfrm>
            <a:off x="0" y="75425"/>
            <a:ext cx="8961120" cy="666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lvl1pPr algn="ctr">
              <a:defRPr sz="3200">
                <a:solidFill>
                  <a:schemeClr val="tx2">
                    <a:lumMod val="75000"/>
                  </a:schemeClr>
                </a:solidFill>
                <a:effectLst/>
                <a:latin typeface="+mj-lt"/>
                <a:ea typeface="+mj-ea"/>
                <a:cs typeface="+mj-cs"/>
              </a:defRPr>
            </a:lvl1pPr>
            <a:lvl2pPr algn="ctr">
              <a:defRPr sz="4400">
                <a:solidFill>
                  <a:schemeClr val="tx2"/>
                </a:solidFill>
                <a:effectLst>
                  <a:outerShdw blurRad="38100" dist="38100" dir="2700000" algn="tl">
                    <a:srgbClr val="000000"/>
                  </a:outerShdw>
                </a:effectLst>
                <a:latin typeface="Arial" pitchFamily="34" charset="0"/>
              </a:defRPr>
            </a:lvl2pPr>
            <a:lvl3pPr algn="ctr">
              <a:defRPr sz="4400">
                <a:solidFill>
                  <a:schemeClr val="tx2"/>
                </a:solidFill>
                <a:effectLst>
                  <a:outerShdw blurRad="38100" dist="38100" dir="2700000" algn="tl">
                    <a:srgbClr val="000000"/>
                  </a:outerShdw>
                </a:effectLst>
                <a:latin typeface="Arial" pitchFamily="34" charset="0"/>
              </a:defRPr>
            </a:lvl3pPr>
            <a:lvl4pPr algn="ctr">
              <a:defRPr sz="4400">
                <a:solidFill>
                  <a:schemeClr val="tx2"/>
                </a:solidFill>
                <a:effectLst>
                  <a:outerShdw blurRad="38100" dist="38100" dir="2700000" algn="tl">
                    <a:srgbClr val="000000"/>
                  </a:outerShdw>
                </a:effectLst>
                <a:latin typeface="Arial" pitchFamily="34" charset="0"/>
              </a:defRPr>
            </a:lvl4pPr>
            <a:lvl5pPr algn="ctr">
              <a:defRPr sz="4400">
                <a:solidFill>
                  <a:schemeClr val="tx2"/>
                </a:solidFill>
                <a:effectLst>
                  <a:outerShdw blurRad="38100" dist="38100" dir="2700000" algn="tl">
                    <a:srgbClr val="000000"/>
                  </a:outerShdw>
                </a:effectLst>
                <a:latin typeface="Arial"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r>
              <a:rPr lang="en-US" altLang="en-US" dirty="0"/>
              <a:t>Presentation Files</a:t>
            </a:r>
          </a:p>
        </p:txBody>
      </p:sp>
      <p:sp>
        <p:nvSpPr>
          <p:cNvPr id="5" name="Rectangle 3">
            <a:extLst>
              <a:ext uri="{FF2B5EF4-FFF2-40B4-BE49-F238E27FC236}">
                <a16:creationId xmlns:a16="http://schemas.microsoft.com/office/drawing/2014/main" xmlns="" id="{0136FFDC-31DF-42D4-B6F3-3DCE50F64E7F}"/>
              </a:ext>
            </a:extLst>
          </p:cNvPr>
          <p:cNvSpPr txBox="1">
            <a:spLocks noChangeArrowheads="1"/>
          </p:cNvSpPr>
          <p:nvPr/>
        </p:nvSpPr>
        <p:spPr>
          <a:xfrm>
            <a:off x="91440" y="958739"/>
            <a:ext cx="8961120" cy="3909060"/>
          </a:xfrm>
          <a:prstGeom prst="rect">
            <a:avLst/>
          </a:prstGeom>
        </p:spPr>
        <p:txBody>
          <a:bodyPr>
            <a:normAutofit fontScale="92500"/>
          </a:bodyPr>
          <a:lstStyle>
            <a:lvl1pPr marL="342900" indent="-342900" algn="l" rtl="0" eaLnBrk="0" fontAlgn="base" hangingPunct="0">
              <a:spcBef>
                <a:spcPct val="20000"/>
              </a:spcBef>
              <a:spcAft>
                <a:spcPct val="0"/>
              </a:spcAft>
              <a:buClrTx/>
              <a:buFont typeface="Wingdings" pitchFamily="2" charset="2"/>
              <a:buChar char="§"/>
              <a:defRPr sz="3200">
                <a:solidFill>
                  <a:srgbClr val="000000"/>
                </a:solidFill>
                <a:effectLst/>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effectLst/>
                <a:latin typeface="+mn-lt"/>
              </a:defRPr>
            </a:lvl2pPr>
            <a:lvl3pPr marL="1143000" indent="-228600" algn="l" rtl="0" eaLnBrk="0" fontAlgn="base" hangingPunct="0">
              <a:spcBef>
                <a:spcPct val="20000"/>
              </a:spcBef>
              <a:spcAft>
                <a:spcPct val="0"/>
              </a:spcAft>
              <a:buClrTx/>
              <a:buFont typeface="Wingdings" pitchFamily="2" charset="2"/>
              <a:buChar char="§"/>
              <a:defRPr sz="2400">
                <a:solidFill>
                  <a:srgbClr val="000000"/>
                </a:solidFill>
                <a:effectLst/>
                <a:latin typeface="+mn-lt"/>
              </a:defRPr>
            </a:lvl3pPr>
            <a:lvl4pPr marL="1600200" indent="-228600" algn="l" rtl="0" eaLnBrk="0" fontAlgn="base" hangingPunct="0">
              <a:spcBef>
                <a:spcPct val="20000"/>
              </a:spcBef>
              <a:spcAft>
                <a:spcPct val="0"/>
              </a:spcAft>
              <a:buClrTx/>
              <a:buChar char="–"/>
              <a:defRPr sz="2000">
                <a:solidFill>
                  <a:srgbClr val="000000"/>
                </a:solidFill>
                <a:effectLst/>
                <a:latin typeface="+mn-lt"/>
              </a:defRPr>
            </a:lvl4pPr>
            <a:lvl5pPr marL="2057400" indent="-228600" algn="l" rtl="0" eaLnBrk="0" fontAlgn="base" hangingPunct="0">
              <a:spcBef>
                <a:spcPct val="20000"/>
              </a:spcBef>
              <a:spcAft>
                <a:spcPct val="0"/>
              </a:spcAft>
              <a:buClrTx/>
              <a:buFont typeface="Wingdings" pitchFamily="2" charset="2"/>
              <a:buChar char="§"/>
              <a:defRPr sz="2000">
                <a:solidFill>
                  <a:srgbClr val="000000"/>
                </a:solidFill>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r>
              <a:rPr lang="en-US" altLang="en-US" sz="2400" kern="0" dirty="0"/>
              <a:t>File Naming Convention:  (</a:t>
            </a:r>
            <a:r>
              <a:rPr lang="en-US" altLang="en-US" sz="2400" kern="0" dirty="0" err="1"/>
              <a:t>Lastname</a:t>
            </a:r>
            <a:r>
              <a:rPr lang="en-US" altLang="en-US" sz="2400" kern="0" dirty="0"/>
              <a:t>)_(</a:t>
            </a:r>
            <a:r>
              <a:rPr lang="en-US" altLang="en-US" sz="2400" kern="0" dirty="0" err="1"/>
              <a:t>FirstInitial</a:t>
            </a:r>
            <a:r>
              <a:rPr lang="en-US" altLang="en-US" sz="2400" kern="0" dirty="0"/>
              <a:t>)_BCICTS_2018_(SESSION#)_(Paper#)</a:t>
            </a:r>
          </a:p>
          <a:p>
            <a:r>
              <a:rPr lang="en-US" altLang="en-US" sz="2400" kern="0" dirty="0"/>
              <a:t>Session Chairpersons will collect and review all presentations at least </a:t>
            </a:r>
            <a:r>
              <a:rPr lang="en-US" altLang="en-US" sz="2400" b="1" kern="0" dirty="0"/>
              <a:t>2 weeks </a:t>
            </a:r>
            <a:r>
              <a:rPr lang="en-US" altLang="en-US" sz="2400" kern="0" dirty="0"/>
              <a:t>in advance of the Conference.  There will be opportunities for last minute clean-up at conference.</a:t>
            </a:r>
          </a:p>
          <a:p>
            <a:r>
              <a:rPr lang="en-US" altLang="en-US" sz="2400" b="1" kern="0" dirty="0"/>
              <a:t>One file per speaker</a:t>
            </a:r>
          </a:p>
          <a:p>
            <a:r>
              <a:rPr lang="en-US" altLang="en-US" sz="2400" b="1" kern="0" dirty="0"/>
              <a:t>File totally self contained</a:t>
            </a:r>
          </a:p>
          <a:p>
            <a:r>
              <a:rPr lang="en-US" altLang="en-US" sz="2400" b="1" kern="0" dirty="0"/>
              <a:t>No links to:</a:t>
            </a:r>
          </a:p>
          <a:p>
            <a:pPr lvl="1"/>
            <a:r>
              <a:rPr lang="en-US" altLang="en-US" sz="2000" b="1" kern="0" dirty="0"/>
              <a:t>Other files</a:t>
            </a:r>
          </a:p>
          <a:p>
            <a:pPr lvl="1"/>
            <a:r>
              <a:rPr lang="en-US" altLang="en-US" sz="2000" b="1" kern="0" dirty="0"/>
              <a:t>The internet</a:t>
            </a:r>
          </a:p>
        </p:txBody>
      </p:sp>
    </p:spTree>
    <p:extLst>
      <p:ext uri="{BB962C8B-B14F-4D97-AF65-F5344CB8AC3E}">
        <p14:creationId xmlns:p14="http://schemas.microsoft.com/office/powerpoint/2010/main" val="275887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F8EC261E-B1FE-42D5-818A-A9D92292CE20}"/>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xmlns="" id="{53702381-5B11-451A-855C-79E1128DFF04}"/>
              </a:ext>
            </a:extLst>
          </p:cNvPr>
          <p:cNvSpPr>
            <a:spLocks noGrp="1"/>
          </p:cNvSpPr>
          <p:nvPr>
            <p:ph type="dt" sz="half" idx="2"/>
          </p:nvPr>
        </p:nvSpPr>
        <p:spPr/>
        <p:txBody>
          <a:bodyPr/>
          <a:lstStyle/>
          <a:p>
            <a:pPr>
              <a:defRPr/>
            </a:pPr>
            <a:fld id="{96218F33-6E55-47DB-B497-16EC3A5A8568}" type="datetime1">
              <a:rPr lang="en-US" smtClean="0"/>
              <a:t>3/4/2019</a:t>
            </a:fld>
            <a:endParaRPr lang="en-US" dirty="0"/>
          </a:p>
        </p:txBody>
      </p:sp>
      <p:sp>
        <p:nvSpPr>
          <p:cNvPr id="5" name="Slide Number Placeholder 4">
            <a:extLst>
              <a:ext uri="{FF2B5EF4-FFF2-40B4-BE49-F238E27FC236}">
                <a16:creationId xmlns:a16="http://schemas.microsoft.com/office/drawing/2014/main" xmlns="" id="{19F0A79E-212A-456C-924F-9B7FFF66C47A}"/>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2</a:t>
            </a:fld>
            <a:endParaRPr lang="en-US" altLang="en-US"/>
          </a:p>
        </p:txBody>
      </p:sp>
      <p:sp>
        <p:nvSpPr>
          <p:cNvPr id="6" name="Rectangle 2">
            <a:extLst>
              <a:ext uri="{FF2B5EF4-FFF2-40B4-BE49-F238E27FC236}">
                <a16:creationId xmlns:a16="http://schemas.microsoft.com/office/drawing/2014/main" xmlns="" id="{7F6EACA8-EB50-4932-AA2A-35930E0349DC}"/>
              </a:ext>
            </a:extLst>
          </p:cNvPr>
          <p:cNvSpPr txBox="1">
            <a:spLocks noChangeArrowheads="1"/>
          </p:cNvSpPr>
          <p:nvPr/>
        </p:nvSpPr>
        <p:spPr bwMode="auto">
          <a:xfrm>
            <a:off x="182880" y="1028700"/>
            <a:ext cx="8778240" cy="1159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3200">
                <a:solidFill>
                  <a:schemeClr val="tx2">
                    <a:lumMod val="75000"/>
                  </a:schemeClr>
                </a:solidFill>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r>
              <a:rPr lang="en-US" altLang="en-US" kern="0"/>
              <a:t>Guidelines</a:t>
            </a:r>
            <a:br>
              <a:rPr lang="en-US" altLang="en-US" kern="0"/>
            </a:br>
            <a:r>
              <a:rPr lang="en-US" altLang="en-US" kern="0"/>
              <a:t>for Electronic Presentations </a:t>
            </a:r>
            <a:endParaRPr lang="en-US" altLang="en-US" kern="0" dirty="0"/>
          </a:p>
        </p:txBody>
      </p:sp>
      <p:sp>
        <p:nvSpPr>
          <p:cNvPr id="7" name="Rectangle 3">
            <a:extLst>
              <a:ext uri="{FF2B5EF4-FFF2-40B4-BE49-F238E27FC236}">
                <a16:creationId xmlns:a16="http://schemas.microsoft.com/office/drawing/2014/main" xmlns="" id="{5A9FD224-8230-46CB-BE78-6FC08C9C705D}"/>
              </a:ext>
            </a:extLst>
          </p:cNvPr>
          <p:cNvSpPr txBox="1">
            <a:spLocks noChangeArrowheads="1"/>
          </p:cNvSpPr>
          <p:nvPr/>
        </p:nvSpPr>
        <p:spPr bwMode="auto">
          <a:xfrm>
            <a:off x="182880" y="2743200"/>
            <a:ext cx="8778240" cy="12344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Tx/>
              <a:buFont typeface="Wingdings" pitchFamily="2" charset="2"/>
              <a:buChar char="§"/>
              <a:defRPr sz="3200">
                <a:solidFill>
                  <a:srgbClr val="000000"/>
                </a:solidFill>
                <a:effectLst/>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effectLst/>
                <a:latin typeface="+mn-lt"/>
              </a:defRPr>
            </a:lvl2pPr>
            <a:lvl3pPr marL="1143000" indent="-228600" algn="l" rtl="0" eaLnBrk="0" fontAlgn="base" hangingPunct="0">
              <a:spcBef>
                <a:spcPct val="20000"/>
              </a:spcBef>
              <a:spcAft>
                <a:spcPct val="0"/>
              </a:spcAft>
              <a:buClrTx/>
              <a:buFont typeface="Wingdings" pitchFamily="2" charset="2"/>
              <a:buChar char="§"/>
              <a:defRPr sz="2400">
                <a:solidFill>
                  <a:srgbClr val="000000"/>
                </a:solidFill>
                <a:effectLst/>
                <a:latin typeface="+mn-lt"/>
              </a:defRPr>
            </a:lvl3pPr>
            <a:lvl4pPr marL="1600200" indent="-228600" algn="l" rtl="0" eaLnBrk="0" fontAlgn="base" hangingPunct="0">
              <a:spcBef>
                <a:spcPct val="20000"/>
              </a:spcBef>
              <a:spcAft>
                <a:spcPct val="0"/>
              </a:spcAft>
              <a:buClrTx/>
              <a:buChar char="–"/>
              <a:defRPr sz="2000">
                <a:solidFill>
                  <a:srgbClr val="000000"/>
                </a:solidFill>
                <a:effectLst/>
                <a:latin typeface="+mn-lt"/>
              </a:defRPr>
            </a:lvl4pPr>
            <a:lvl5pPr marL="2057400" indent="-228600" algn="l" rtl="0" eaLnBrk="0" fontAlgn="base" hangingPunct="0">
              <a:spcBef>
                <a:spcPct val="20000"/>
              </a:spcBef>
              <a:spcAft>
                <a:spcPct val="0"/>
              </a:spcAft>
              <a:buClrTx/>
              <a:buFont typeface="Wingdings" pitchFamily="2" charset="2"/>
              <a:buChar char="§"/>
              <a:defRPr sz="2000">
                <a:solidFill>
                  <a:srgbClr val="000000"/>
                </a:solidFill>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r>
              <a:rPr lang="en-US" altLang="en-US" kern="0" dirty="0"/>
              <a:t>Your company or university logo may appear on the title slide but NOT on any other slides</a:t>
            </a:r>
          </a:p>
        </p:txBody>
      </p:sp>
    </p:spTree>
    <p:extLst>
      <p:ext uri="{BB962C8B-B14F-4D97-AF65-F5344CB8AC3E}">
        <p14:creationId xmlns:p14="http://schemas.microsoft.com/office/powerpoint/2010/main" val="2609710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8A5535F3-FED3-4E8A-8F68-97A2C28D9C11}"/>
              </a:ext>
            </a:extLst>
          </p:cNvPr>
          <p:cNvSpPr>
            <a:spLocks noGrp="1"/>
          </p:cNvSpPr>
          <p:nvPr>
            <p:ph type="dt" sz="half" idx="2"/>
          </p:nvPr>
        </p:nvSpPr>
        <p:spPr/>
        <p:txBody>
          <a:bodyPr/>
          <a:lstStyle/>
          <a:p>
            <a:pPr>
              <a:defRPr/>
            </a:pPr>
            <a:fld id="{AF3AA44C-8ADC-4B91-8E3A-EEC79C7DF660}" type="datetime1">
              <a:rPr lang="en-US" smtClean="0"/>
              <a:t>3/4/2019</a:t>
            </a:fld>
            <a:endParaRPr lang="en-US"/>
          </a:p>
        </p:txBody>
      </p:sp>
      <p:sp>
        <p:nvSpPr>
          <p:cNvPr id="4" name="Rectangle 2">
            <a:extLst>
              <a:ext uri="{FF2B5EF4-FFF2-40B4-BE49-F238E27FC236}">
                <a16:creationId xmlns:a16="http://schemas.microsoft.com/office/drawing/2014/main" xmlns="" id="{709CA1F0-6943-4F49-805F-F49BAF001611}"/>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r>
              <a:rPr lang="en-US" altLang="en-US" kern="1200" dirty="0"/>
              <a:t>Conclusion</a:t>
            </a:r>
          </a:p>
        </p:txBody>
      </p:sp>
      <p:sp>
        <p:nvSpPr>
          <p:cNvPr id="5" name="Rectangle 3">
            <a:extLst>
              <a:ext uri="{FF2B5EF4-FFF2-40B4-BE49-F238E27FC236}">
                <a16:creationId xmlns:a16="http://schemas.microsoft.com/office/drawing/2014/main" xmlns="" id="{B1189AF2-4699-462A-A2AB-9329F4C2DCF9}"/>
              </a:ext>
            </a:extLst>
          </p:cNvPr>
          <p:cNvSpPr txBox="1">
            <a:spLocks noChangeArrowheads="1"/>
          </p:cNvSpPr>
          <p:nvPr/>
        </p:nvSpPr>
        <p:spPr>
          <a:xfrm>
            <a:off x="91440" y="958739"/>
            <a:ext cx="8961120" cy="3909060"/>
          </a:xfrm>
          <a:prstGeom prst="rect">
            <a:avLst/>
          </a:prstGeom>
        </p:spPr>
        <p:txBody>
          <a:bodyPr>
            <a:normAutofit/>
          </a:bodyPr>
          <a:lstStyle>
            <a:lvl1pPr marL="342900" indent="-342900" algn="l" rtl="0" eaLnBrk="0" fontAlgn="base" hangingPunct="0">
              <a:spcBef>
                <a:spcPct val="20000"/>
              </a:spcBef>
              <a:spcAft>
                <a:spcPct val="0"/>
              </a:spcAft>
              <a:buClrTx/>
              <a:buFont typeface="Wingdings" pitchFamily="2" charset="2"/>
              <a:buChar char="§"/>
              <a:defRPr sz="3200">
                <a:solidFill>
                  <a:srgbClr val="000000"/>
                </a:solidFill>
                <a:effectLst/>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effectLst/>
                <a:latin typeface="+mn-lt"/>
              </a:defRPr>
            </a:lvl2pPr>
            <a:lvl3pPr marL="1143000" indent="-228600" algn="l" rtl="0" eaLnBrk="0" fontAlgn="base" hangingPunct="0">
              <a:spcBef>
                <a:spcPct val="20000"/>
              </a:spcBef>
              <a:spcAft>
                <a:spcPct val="0"/>
              </a:spcAft>
              <a:buClrTx/>
              <a:buFont typeface="Wingdings" pitchFamily="2" charset="2"/>
              <a:buChar char="§"/>
              <a:defRPr sz="2400">
                <a:solidFill>
                  <a:srgbClr val="000000"/>
                </a:solidFill>
                <a:effectLst/>
                <a:latin typeface="+mn-lt"/>
              </a:defRPr>
            </a:lvl3pPr>
            <a:lvl4pPr marL="1600200" indent="-228600" algn="l" rtl="0" eaLnBrk="0" fontAlgn="base" hangingPunct="0">
              <a:spcBef>
                <a:spcPct val="20000"/>
              </a:spcBef>
              <a:spcAft>
                <a:spcPct val="0"/>
              </a:spcAft>
              <a:buClrTx/>
              <a:buChar char="–"/>
              <a:defRPr sz="2000">
                <a:solidFill>
                  <a:srgbClr val="000000"/>
                </a:solidFill>
                <a:effectLst/>
                <a:latin typeface="+mn-lt"/>
              </a:defRPr>
            </a:lvl4pPr>
            <a:lvl5pPr marL="2057400" indent="-228600" algn="l" rtl="0" eaLnBrk="0" fontAlgn="base" hangingPunct="0">
              <a:spcBef>
                <a:spcPct val="20000"/>
              </a:spcBef>
              <a:spcAft>
                <a:spcPct val="0"/>
              </a:spcAft>
              <a:buClrTx/>
              <a:buFont typeface="Wingdings" pitchFamily="2" charset="2"/>
              <a:buChar char="§"/>
              <a:defRPr sz="2000">
                <a:solidFill>
                  <a:srgbClr val="000000"/>
                </a:solidFill>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r>
              <a:rPr lang="en-US" altLang="en-US" sz="2800" kern="0"/>
              <a:t>Keep your slides simple</a:t>
            </a:r>
          </a:p>
          <a:p>
            <a:r>
              <a:rPr lang="en-US" altLang="en-US" sz="2800" kern="0"/>
              <a:t>Use large fonts for high visibility</a:t>
            </a:r>
          </a:p>
          <a:p>
            <a:pPr lvl="1"/>
            <a:r>
              <a:rPr lang="en-US" altLang="en-US" kern="0"/>
              <a:t>32 point for titles</a:t>
            </a:r>
          </a:p>
          <a:p>
            <a:pPr lvl="1"/>
            <a:r>
              <a:rPr lang="en-US" altLang="en-US" kern="0"/>
              <a:t>28 point for details</a:t>
            </a:r>
          </a:p>
          <a:p>
            <a:r>
              <a:rPr lang="en-US" altLang="en-US" sz="2800" kern="0"/>
              <a:t>High contrast colors</a:t>
            </a:r>
          </a:p>
          <a:p>
            <a:r>
              <a:rPr lang="en-US" altLang="en-US" sz="2800" kern="0"/>
              <a:t>Highlight, do not detail</a:t>
            </a:r>
            <a:endParaRPr lang="en-US" altLang="en-US" sz="2800" kern="0" dirty="0"/>
          </a:p>
        </p:txBody>
      </p:sp>
    </p:spTree>
    <p:extLst>
      <p:ext uri="{BB962C8B-B14F-4D97-AF65-F5344CB8AC3E}">
        <p14:creationId xmlns:p14="http://schemas.microsoft.com/office/powerpoint/2010/main" val="247896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99CB7611-595F-4C7F-816F-050B087D77F7}"/>
              </a:ext>
            </a:extLst>
          </p:cNvPr>
          <p:cNvSpPr>
            <a:spLocks noGrp="1" noChangeArrowheads="1"/>
          </p:cNvSpPr>
          <p:nvPr>
            <p:ph type="title"/>
          </p:nvPr>
        </p:nvSpPr>
        <p:spPr>
          <a:xfrm>
            <a:off x="2164557" y="191691"/>
            <a:ext cx="4807744" cy="510778"/>
          </a:xfrm>
          <a:noFill/>
          <a:ln w="9525">
            <a:noFill/>
            <a:miter lim="800000"/>
            <a:headEnd/>
            <a:tailEnd/>
          </a:ln>
          <a:effectLst/>
          <a:extLst/>
        </p:spPr>
        <p:txBody>
          <a:bodyPr vert="horz" wrap="square" lIns="91440" tIns="45720" rIns="91440" bIns="45720" numCol="1" anchor="ctr" anchorCtr="0" compatLnSpc="1">
            <a:prstTxWarp prst="textNoShape">
              <a:avLst/>
            </a:prstTxWarp>
          </a:bodyPr>
          <a:lstStyle/>
          <a:p>
            <a:r>
              <a:rPr lang="en-US" kern="1200" dirty="0"/>
              <a:t>Timing</a:t>
            </a:r>
            <a:endParaRPr lang="en-US" altLang="en-US" kern="1200" dirty="0"/>
          </a:p>
        </p:txBody>
      </p:sp>
      <p:sp>
        <p:nvSpPr>
          <p:cNvPr id="2" name="Date Placeholder 1">
            <a:extLst>
              <a:ext uri="{FF2B5EF4-FFF2-40B4-BE49-F238E27FC236}">
                <a16:creationId xmlns:a16="http://schemas.microsoft.com/office/drawing/2014/main" xmlns="" id="{D353BC38-8A2B-4FBB-9763-C1F0E9A8EEF2}"/>
              </a:ext>
            </a:extLst>
          </p:cNvPr>
          <p:cNvSpPr>
            <a:spLocks noGrp="1"/>
          </p:cNvSpPr>
          <p:nvPr>
            <p:ph type="dt" sz="half" idx="2"/>
          </p:nvPr>
        </p:nvSpPr>
        <p:spPr/>
        <p:txBody>
          <a:bodyPr/>
          <a:lstStyle/>
          <a:p>
            <a:pPr>
              <a:defRPr/>
            </a:pPr>
            <a:fld id="{010CB54F-D2D7-4591-B08B-5A72192EFFD3}" type="datetime1">
              <a:rPr lang="en-US" smtClean="0"/>
              <a:t>3/4/2019</a:t>
            </a:fld>
            <a:endParaRPr lang="en-US"/>
          </a:p>
        </p:txBody>
      </p:sp>
      <p:sp>
        <p:nvSpPr>
          <p:cNvPr id="3" name="Slide Number Placeholder 2">
            <a:extLst>
              <a:ext uri="{FF2B5EF4-FFF2-40B4-BE49-F238E27FC236}">
                <a16:creationId xmlns:a16="http://schemas.microsoft.com/office/drawing/2014/main" xmlns="" id="{8CBFA386-C324-418A-B396-F0CA1F4ECA2B}"/>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3</a:t>
            </a:fld>
            <a:endParaRPr lang="en-US" altLang="en-US"/>
          </a:p>
        </p:txBody>
      </p:sp>
      <p:sp>
        <p:nvSpPr>
          <p:cNvPr id="8" name="Content Placeholder 3">
            <a:extLst>
              <a:ext uri="{FF2B5EF4-FFF2-40B4-BE49-F238E27FC236}">
                <a16:creationId xmlns:a16="http://schemas.microsoft.com/office/drawing/2014/main" xmlns="" id="{7F2EC01F-FCFB-4E40-A8C5-8E8F252C2D66}"/>
              </a:ext>
            </a:extLst>
          </p:cNvPr>
          <p:cNvSpPr>
            <a:spLocks noGrp="1"/>
          </p:cNvSpPr>
          <p:nvPr>
            <p:ph idx="1"/>
          </p:nvPr>
        </p:nvSpPr>
        <p:spPr>
          <a:xfrm>
            <a:off x="91440" y="958739"/>
            <a:ext cx="8961120" cy="3909060"/>
          </a:xfrm>
        </p:spPr>
        <p:txBody>
          <a:bodyPr>
            <a:normAutofit/>
          </a:bodyPr>
          <a:lstStyle/>
          <a:p>
            <a:r>
              <a:rPr lang="en-US" sz="2800" dirty="0"/>
              <a:t>Please be sure that the number of slides is aligned with the time scheduled including time for questions</a:t>
            </a:r>
          </a:p>
          <a:p>
            <a:pPr lvl="1"/>
            <a:r>
              <a:rPr lang="en-US" sz="2400" dirty="0"/>
              <a:t>Regular papers	20 minutes (15+5 for questions)</a:t>
            </a:r>
          </a:p>
          <a:p>
            <a:pPr lvl="1"/>
            <a:r>
              <a:rPr lang="en-US" sz="2400" dirty="0"/>
              <a:t>Invited papers		30 minutes (25+5 for questions)</a:t>
            </a:r>
          </a:p>
          <a:p>
            <a:pPr lvl="1"/>
            <a:r>
              <a:rPr lang="en-US" sz="2400" dirty="0"/>
              <a:t>Keynote		60  minutes (50+10 for questions)</a:t>
            </a:r>
          </a:p>
          <a:p>
            <a:pPr lvl="1"/>
            <a:r>
              <a:rPr lang="en-US" sz="2400" dirty="0"/>
              <a:t>Plenary			40  minutes (35+5 for questions)</a:t>
            </a:r>
          </a:p>
        </p:txBody>
      </p:sp>
    </p:spTree>
    <p:extLst>
      <p:ext uri="{BB962C8B-B14F-4D97-AF65-F5344CB8AC3E}">
        <p14:creationId xmlns:p14="http://schemas.microsoft.com/office/powerpoint/2010/main" val="416516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xmlns="" id="{C6774D39-E91A-4BE3-B574-43944C27A073}"/>
              </a:ext>
            </a:extLst>
          </p:cNvPr>
          <p:cNvSpPr>
            <a:spLocks noGrp="1" noChangeArrowheads="1"/>
          </p:cNvSpPr>
          <p:nvPr>
            <p:ph idx="1"/>
          </p:nvPr>
        </p:nvSpPr>
        <p:spPr>
          <a:xfrm>
            <a:off x="155425" y="853679"/>
            <a:ext cx="8833149" cy="3696890"/>
          </a:xfrm>
        </p:spPr>
        <p:txBody>
          <a:bodyPr>
            <a:normAutofit fontScale="92500" lnSpcReduction="20000"/>
          </a:bodyPr>
          <a:lstStyle/>
          <a:p>
            <a:pPr eaLnBrk="1" hangingPunct="1">
              <a:buFontTx/>
              <a:buNone/>
            </a:pPr>
            <a:r>
              <a:rPr lang="en-US" altLang="en-US" dirty="0">
                <a:ea typeface="ＭＳ Ｐゴシック" panose="020B0600070205080204" pitchFamily="34" charset="-128"/>
              </a:rPr>
              <a:t>This presentation  </a:t>
            </a:r>
          </a:p>
          <a:p>
            <a:pPr eaLnBrk="1" hangingPunct="1"/>
            <a:r>
              <a:rPr lang="en-US" altLang="en-US" dirty="0">
                <a:ea typeface="ＭＳ Ｐゴシック" panose="020B0600070205080204" pitchFamily="34" charset="-128"/>
              </a:rPr>
              <a:t>contains recommended guidelines for electronic slide preparation</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provides an electronic template</a:t>
            </a:r>
          </a:p>
          <a:p>
            <a:pPr lvl="1" eaLnBrk="1" hangingPunct="1"/>
            <a:r>
              <a:rPr lang="en-US" altLang="en-US" dirty="0">
                <a:ea typeface="ＭＳ Ｐゴシック" panose="020B0600070205080204" pitchFamily="34" charset="-128"/>
              </a:rPr>
              <a:t>The file you are reading has settings, colors and fonts that make it easy to read</a:t>
            </a:r>
          </a:p>
          <a:p>
            <a:pPr lvl="1" eaLnBrk="1" hangingPunct="1"/>
            <a:r>
              <a:rPr lang="en-US" altLang="en-US" dirty="0">
                <a:ea typeface="ＭＳ Ｐゴシック" panose="020B0600070205080204" pitchFamily="34" charset="-128"/>
              </a:rPr>
              <a:t>You may edit this file and replace our slides with your presentation</a:t>
            </a:r>
          </a:p>
        </p:txBody>
      </p:sp>
      <p:sp>
        <p:nvSpPr>
          <p:cNvPr id="4098" name="Rectangle 2">
            <a:extLst>
              <a:ext uri="{FF2B5EF4-FFF2-40B4-BE49-F238E27FC236}">
                <a16:creationId xmlns:a16="http://schemas.microsoft.com/office/drawing/2014/main" xmlns="" id="{99CB7611-595F-4C7F-816F-050B087D77F7}"/>
              </a:ext>
            </a:extLst>
          </p:cNvPr>
          <p:cNvSpPr>
            <a:spLocks noGrp="1" noChangeArrowheads="1"/>
          </p:cNvSpPr>
          <p:nvPr>
            <p:ph type="title"/>
          </p:nvPr>
        </p:nvSpPr>
        <p:spPr>
          <a:xfrm>
            <a:off x="1730030" y="190640"/>
            <a:ext cx="5664726" cy="510778"/>
          </a:xfrm>
          <a:noFill/>
          <a:ln w="9525">
            <a:noFill/>
            <a:miter lim="800000"/>
            <a:headEnd/>
            <a:tailEnd/>
          </a:ln>
          <a:effectLst/>
          <a:extLst/>
        </p:spPr>
        <p:txBody>
          <a:bodyPr vert="horz" wrap="square" lIns="91440" tIns="45720" rIns="91440" bIns="45720" numCol="1" anchor="ctr" anchorCtr="0" compatLnSpc="1">
            <a:prstTxWarp prst="textNoShape">
              <a:avLst/>
            </a:prstTxWarp>
          </a:bodyPr>
          <a:lstStyle/>
          <a:p>
            <a:r>
              <a:rPr lang="en-US" altLang="en-US" kern="1200" dirty="0"/>
              <a:t>Purpose of this Presentation</a:t>
            </a:r>
          </a:p>
        </p:txBody>
      </p:sp>
      <p:sp>
        <p:nvSpPr>
          <p:cNvPr id="2" name="Date Placeholder 1">
            <a:extLst>
              <a:ext uri="{FF2B5EF4-FFF2-40B4-BE49-F238E27FC236}">
                <a16:creationId xmlns:a16="http://schemas.microsoft.com/office/drawing/2014/main" xmlns="" id="{D353BC38-8A2B-4FBB-9763-C1F0E9A8EEF2}"/>
              </a:ext>
            </a:extLst>
          </p:cNvPr>
          <p:cNvSpPr>
            <a:spLocks noGrp="1"/>
          </p:cNvSpPr>
          <p:nvPr>
            <p:ph type="dt" sz="half" idx="2"/>
          </p:nvPr>
        </p:nvSpPr>
        <p:spPr/>
        <p:txBody>
          <a:bodyPr/>
          <a:lstStyle/>
          <a:p>
            <a:pPr>
              <a:defRPr/>
            </a:pPr>
            <a:fld id="{010CB54F-D2D7-4591-B08B-5A72192EFFD3}" type="datetime1">
              <a:rPr lang="en-US" smtClean="0"/>
              <a:t>3/4/2019</a:t>
            </a:fld>
            <a:endParaRPr lang="en-US"/>
          </a:p>
        </p:txBody>
      </p:sp>
      <p:sp>
        <p:nvSpPr>
          <p:cNvPr id="3" name="Slide Number Placeholder 2">
            <a:extLst>
              <a:ext uri="{FF2B5EF4-FFF2-40B4-BE49-F238E27FC236}">
                <a16:creationId xmlns:a16="http://schemas.microsoft.com/office/drawing/2014/main" xmlns="" id="{8CBFA386-C324-418A-B396-F0CA1F4ECA2B}"/>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4</a:t>
            </a:fld>
            <a:endParaRPr lang="en-US" altLang="en-US"/>
          </a:p>
        </p:txBody>
      </p:sp>
    </p:spTree>
    <p:extLst>
      <p:ext uri="{BB962C8B-B14F-4D97-AF65-F5344CB8AC3E}">
        <p14:creationId xmlns:p14="http://schemas.microsoft.com/office/powerpoint/2010/main" val="4248325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xmlns="" id="{736963B8-9E1D-4F74-950B-43FFF86EFB16}"/>
              </a:ext>
            </a:extLst>
          </p:cNvPr>
          <p:cNvSpPr>
            <a:spLocks noGrp="1" noChangeArrowheads="1"/>
          </p:cNvSpPr>
          <p:nvPr>
            <p:ph idx="1"/>
          </p:nvPr>
        </p:nvSpPr>
        <p:spPr>
          <a:xfrm>
            <a:off x="117020" y="853679"/>
            <a:ext cx="8909960" cy="3696890"/>
          </a:xfrm>
        </p:spPr>
        <p:txBody>
          <a:bodyPr rtlCol="0">
            <a:normAutofit fontScale="92500" lnSpcReduction="20000"/>
          </a:bodyPr>
          <a:lstStyle/>
          <a:p>
            <a:pPr eaLnBrk="1" fontAlgn="auto" hangingPunct="1">
              <a:spcAft>
                <a:spcPts val="0"/>
              </a:spcAft>
              <a:defRPr/>
            </a:pPr>
            <a:r>
              <a:rPr lang="en-US" altLang="en-US" dirty="0">
                <a:ea typeface="ＭＳ Ｐゴシック" pitchFamily="34" charset="-128"/>
              </a:rPr>
              <a:t>Title slide </a:t>
            </a:r>
          </a:p>
          <a:p>
            <a:pPr eaLnBrk="1" fontAlgn="auto" hangingPunct="1">
              <a:spcAft>
                <a:spcPts val="0"/>
              </a:spcAft>
              <a:defRPr/>
            </a:pPr>
            <a:r>
              <a:rPr lang="en-US" altLang="en-US" dirty="0">
                <a:ea typeface="ＭＳ Ｐゴシック" pitchFamily="34" charset="-128"/>
              </a:rPr>
              <a:t>Outline slide of your talk</a:t>
            </a:r>
          </a:p>
          <a:p>
            <a:pPr eaLnBrk="1" fontAlgn="auto" hangingPunct="1">
              <a:spcAft>
                <a:spcPts val="0"/>
              </a:spcAft>
              <a:defRPr/>
            </a:pPr>
            <a:r>
              <a:rPr lang="en-US" altLang="en-US" dirty="0">
                <a:ea typeface="ＭＳ Ｐゴシック" pitchFamily="34" charset="-128"/>
              </a:rPr>
              <a:t>Introduction / Motivation / Problem or Challenge</a:t>
            </a:r>
          </a:p>
          <a:p>
            <a:pPr eaLnBrk="1" fontAlgn="auto" hangingPunct="1">
              <a:spcAft>
                <a:spcPts val="0"/>
              </a:spcAft>
              <a:defRPr/>
            </a:pPr>
            <a:r>
              <a:rPr lang="en-US" altLang="en-US" dirty="0">
                <a:ea typeface="ＭＳ Ｐゴシック" pitchFamily="34" charset="-128"/>
              </a:rPr>
              <a:t>Details of work</a:t>
            </a:r>
          </a:p>
          <a:p>
            <a:pPr eaLnBrk="1" fontAlgn="auto" hangingPunct="1">
              <a:spcAft>
                <a:spcPts val="0"/>
              </a:spcAft>
              <a:defRPr/>
            </a:pPr>
            <a:r>
              <a:rPr lang="en-US" altLang="en-US" dirty="0">
                <a:ea typeface="ＭＳ Ｐゴシック" pitchFamily="34" charset="-128"/>
              </a:rPr>
              <a:t>State how your results compare to other reported work.</a:t>
            </a:r>
          </a:p>
          <a:p>
            <a:pPr eaLnBrk="1" fontAlgn="auto" hangingPunct="1">
              <a:spcAft>
                <a:spcPts val="0"/>
              </a:spcAft>
              <a:defRPr/>
            </a:pPr>
            <a:r>
              <a:rPr lang="en-US" altLang="en-US" dirty="0">
                <a:ea typeface="ＭＳ Ｐゴシック" pitchFamily="34" charset="-128"/>
              </a:rPr>
              <a:t>Conclusion slide</a:t>
            </a:r>
          </a:p>
          <a:p>
            <a:pPr eaLnBrk="1" fontAlgn="auto" hangingPunct="1">
              <a:spcAft>
                <a:spcPts val="0"/>
              </a:spcAft>
              <a:defRPr/>
            </a:pPr>
            <a:r>
              <a:rPr lang="en-US" altLang="en-US" dirty="0">
                <a:ea typeface="ＭＳ Ｐゴシック" pitchFamily="34" charset="-128"/>
              </a:rPr>
              <a:t>Backup slides if desired</a:t>
            </a:r>
          </a:p>
        </p:txBody>
      </p:sp>
      <p:sp>
        <p:nvSpPr>
          <p:cNvPr id="5122" name="Rectangle 2">
            <a:extLst>
              <a:ext uri="{FF2B5EF4-FFF2-40B4-BE49-F238E27FC236}">
                <a16:creationId xmlns:a16="http://schemas.microsoft.com/office/drawing/2014/main" xmlns="" id="{2256A290-444D-458D-B14B-D653CBA8C73F}"/>
              </a:ext>
            </a:extLst>
          </p:cNvPr>
          <p:cNvSpPr>
            <a:spLocks noGrp="1" noChangeArrowheads="1"/>
          </p:cNvSpPr>
          <p:nvPr>
            <p:ph type="title"/>
          </p:nvPr>
        </p:nvSpPr>
        <p:spPr>
          <a:xfrm>
            <a:off x="2164557" y="191691"/>
            <a:ext cx="4807744" cy="510778"/>
          </a:xfrm>
          <a:noFill/>
          <a:ln w="9525">
            <a:noFill/>
            <a:miter lim="800000"/>
            <a:headEnd/>
            <a:tailEnd/>
          </a:ln>
          <a:effectLst/>
          <a:extLst/>
        </p:spPr>
        <p:txBody>
          <a:bodyPr vert="horz" wrap="square" lIns="91440" tIns="45720" rIns="91440" bIns="45720" numCol="1" anchor="ctr" anchorCtr="0" compatLnSpc="1">
            <a:prstTxWarp prst="textNoShape">
              <a:avLst/>
            </a:prstTxWarp>
          </a:bodyPr>
          <a:lstStyle/>
          <a:p>
            <a:r>
              <a:rPr lang="en-US" altLang="en-US" kern="1200" dirty="0"/>
              <a:t>Typical Presentation Flow</a:t>
            </a:r>
          </a:p>
        </p:txBody>
      </p:sp>
      <p:sp>
        <p:nvSpPr>
          <p:cNvPr id="2" name="Date Placeholder 1">
            <a:extLst>
              <a:ext uri="{FF2B5EF4-FFF2-40B4-BE49-F238E27FC236}">
                <a16:creationId xmlns:a16="http://schemas.microsoft.com/office/drawing/2014/main" xmlns="" id="{003A5A1F-A542-466D-93DF-3464281E8894}"/>
              </a:ext>
            </a:extLst>
          </p:cNvPr>
          <p:cNvSpPr>
            <a:spLocks noGrp="1"/>
          </p:cNvSpPr>
          <p:nvPr>
            <p:ph type="dt" sz="half" idx="2"/>
          </p:nvPr>
        </p:nvSpPr>
        <p:spPr/>
        <p:txBody>
          <a:bodyPr/>
          <a:lstStyle/>
          <a:p>
            <a:pPr>
              <a:defRPr/>
            </a:pPr>
            <a:fld id="{187CB408-6F47-432E-A247-90FAAD2BFD14}" type="datetime1">
              <a:rPr lang="en-US" smtClean="0"/>
              <a:t>3/4/2019</a:t>
            </a:fld>
            <a:endParaRPr lang="en-US"/>
          </a:p>
        </p:txBody>
      </p:sp>
      <p:sp>
        <p:nvSpPr>
          <p:cNvPr id="3" name="Slide Number Placeholder 2">
            <a:extLst>
              <a:ext uri="{FF2B5EF4-FFF2-40B4-BE49-F238E27FC236}">
                <a16:creationId xmlns:a16="http://schemas.microsoft.com/office/drawing/2014/main" xmlns="" id="{C502D18B-6FF9-4016-A01E-495015D7DF8D}"/>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5</a:t>
            </a:fld>
            <a:endParaRPr lang="en-US" altLang="en-US"/>
          </a:p>
        </p:txBody>
      </p:sp>
    </p:spTree>
    <p:extLst>
      <p:ext uri="{BB962C8B-B14F-4D97-AF65-F5344CB8AC3E}">
        <p14:creationId xmlns:p14="http://schemas.microsoft.com/office/powerpoint/2010/main" val="15377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xmlns="" id="{DD0869D4-75E2-41F3-B7EA-EECC0AEA3482}"/>
              </a:ext>
            </a:extLst>
          </p:cNvPr>
          <p:cNvSpPr>
            <a:spLocks noGrp="1" noChangeArrowheads="1"/>
          </p:cNvSpPr>
          <p:nvPr>
            <p:ph idx="1"/>
          </p:nvPr>
        </p:nvSpPr>
        <p:spPr>
          <a:xfrm>
            <a:off x="117020" y="853679"/>
            <a:ext cx="8909959" cy="3696890"/>
          </a:xfrm>
        </p:spPr>
        <p:txBody>
          <a:bodyPr>
            <a:normAutofit/>
          </a:bodyPr>
          <a:lstStyle/>
          <a:p>
            <a:pPr eaLnBrk="1" hangingPunct="1">
              <a:lnSpc>
                <a:spcPct val="115000"/>
              </a:lnSpc>
            </a:pPr>
            <a:r>
              <a:rPr lang="en-US" altLang="en-US" dirty="0">
                <a:ea typeface="ＭＳ Ｐゴシック" panose="020B0600070205080204" pitchFamily="34" charset="-128"/>
              </a:rPr>
              <a:t>Use short phrases, not long sentences</a:t>
            </a:r>
          </a:p>
          <a:p>
            <a:pPr eaLnBrk="1" hangingPunct="1">
              <a:lnSpc>
                <a:spcPct val="115000"/>
              </a:lnSpc>
            </a:pPr>
            <a:r>
              <a:rPr lang="en-US" altLang="en-US" dirty="0">
                <a:ea typeface="ＭＳ Ｐゴシック" panose="020B0600070205080204" pitchFamily="34" charset="-128"/>
              </a:rPr>
              <a:t>Use Arial (or similar) sans serif font</a:t>
            </a:r>
          </a:p>
          <a:p>
            <a:pPr lvl="1" eaLnBrk="1" hangingPunct="1"/>
            <a:r>
              <a:rPr lang="en-US" altLang="en-US" sz="2400" b="1" dirty="0">
                <a:latin typeface="Helvetica" panose="020B0604020202020204" pitchFamily="34" charset="0"/>
                <a:ea typeface="ＭＳ Ｐゴシック" panose="020B0600070205080204" pitchFamily="34" charset="-128"/>
              </a:rPr>
              <a:t>This line uses Helvetica 24 </a:t>
            </a:r>
            <a:r>
              <a:rPr lang="en-US" altLang="en-US" sz="2400" b="1" dirty="0" err="1">
                <a:latin typeface="Helvetica" panose="020B0604020202020204" pitchFamily="34" charset="0"/>
                <a:ea typeface="ＭＳ Ｐゴシック" panose="020B0600070205080204" pitchFamily="34" charset="-128"/>
              </a:rPr>
              <a:t>pt</a:t>
            </a:r>
            <a:r>
              <a:rPr lang="en-US" altLang="en-US" sz="2400" b="1" dirty="0">
                <a:latin typeface="Helvetica" panose="020B0604020202020204" pitchFamily="34" charset="0"/>
                <a:ea typeface="ＭＳ Ｐゴシック" panose="020B0600070205080204" pitchFamily="34" charset="-128"/>
              </a:rPr>
              <a:t> bold</a:t>
            </a:r>
          </a:p>
          <a:p>
            <a:pPr lvl="1" eaLnBrk="1" hangingPunct="1"/>
            <a:r>
              <a:rPr lang="en-US" altLang="en-US" sz="2400" b="1" dirty="0">
                <a:ea typeface="ＭＳ Ｐゴシック" panose="020B0600070205080204" pitchFamily="34" charset="-128"/>
              </a:rPr>
              <a:t>This is Calibri 24 </a:t>
            </a:r>
            <a:r>
              <a:rPr lang="en-US" altLang="en-US" sz="2400" b="1" dirty="0" err="1">
                <a:ea typeface="ＭＳ Ｐゴシック" panose="020B0600070205080204" pitchFamily="34" charset="-128"/>
              </a:rPr>
              <a:t>pt</a:t>
            </a:r>
            <a:r>
              <a:rPr lang="en-US" altLang="en-US" sz="2400" b="1" dirty="0">
                <a:ea typeface="ＭＳ Ｐゴシック" panose="020B0600070205080204" pitchFamily="34" charset="-128"/>
              </a:rPr>
              <a:t> bold</a:t>
            </a:r>
          </a:p>
          <a:p>
            <a:pPr eaLnBrk="1" hangingPunct="1">
              <a:lnSpc>
                <a:spcPct val="115000"/>
              </a:lnSpc>
            </a:pPr>
            <a:r>
              <a:rPr lang="en-US" altLang="en-US" dirty="0">
                <a:ea typeface="ＭＳ Ｐゴシック" panose="020B0600070205080204" pitchFamily="34" charset="-128"/>
              </a:rPr>
              <a:t>28 Point or larger for titles</a:t>
            </a:r>
            <a:endParaRPr lang="en-US" altLang="en-US" i="1" dirty="0">
              <a:ea typeface="ＭＳ Ｐゴシック" panose="020B0600070205080204" pitchFamily="34" charset="-128"/>
            </a:endParaRPr>
          </a:p>
          <a:p>
            <a:pPr eaLnBrk="1" hangingPunct="1">
              <a:lnSpc>
                <a:spcPct val="115000"/>
              </a:lnSpc>
            </a:pPr>
            <a:r>
              <a:rPr lang="en-US" altLang="en-US" sz="1600" dirty="0">
                <a:ea typeface="ＭＳ Ｐゴシック" panose="020B0600070205080204" pitchFamily="34" charset="-128"/>
              </a:rPr>
              <a:t>This font is 16 pt.  If you use fonts that are smaller than 18 point, </a:t>
            </a:r>
            <a:br>
              <a:rPr lang="en-US" altLang="en-US" sz="1600" dirty="0">
                <a:ea typeface="ＭＳ Ｐゴシック" panose="020B0600070205080204" pitchFamily="34" charset="-128"/>
              </a:rPr>
            </a:br>
            <a:r>
              <a:rPr lang="en-US" altLang="en-US" sz="1600" dirty="0">
                <a:ea typeface="ＭＳ Ｐゴシック" panose="020B0600070205080204" pitchFamily="34" charset="-128"/>
              </a:rPr>
              <a:t>people in the back of the room cannot read your slide.</a:t>
            </a:r>
          </a:p>
        </p:txBody>
      </p:sp>
      <p:sp>
        <p:nvSpPr>
          <p:cNvPr id="6146" name="Rectangle 2">
            <a:extLst>
              <a:ext uri="{FF2B5EF4-FFF2-40B4-BE49-F238E27FC236}">
                <a16:creationId xmlns:a16="http://schemas.microsoft.com/office/drawing/2014/main" xmlns="" id="{C1581CF3-7FE9-44D8-AC34-57E727969694}"/>
              </a:ext>
            </a:extLst>
          </p:cNvPr>
          <p:cNvSpPr>
            <a:spLocks noGrp="1" noChangeArrowheads="1"/>
          </p:cNvSpPr>
          <p:nvPr>
            <p:ph type="title"/>
          </p:nvPr>
        </p:nvSpPr>
        <p:spPr>
          <a:xfrm>
            <a:off x="2164557" y="191691"/>
            <a:ext cx="4807744" cy="510778"/>
          </a:xfrm>
          <a:noFill/>
          <a:ln w="9525">
            <a:noFill/>
            <a:miter lim="800000"/>
            <a:headEnd/>
            <a:tailEnd/>
          </a:ln>
          <a:effectLst/>
          <a:extLst/>
        </p:spPr>
        <p:txBody>
          <a:bodyPr vert="horz" wrap="square" lIns="91440" tIns="45720" rIns="91440" bIns="45720" numCol="1" anchor="ctr" anchorCtr="0" compatLnSpc="1">
            <a:prstTxWarp prst="textNoShape">
              <a:avLst/>
            </a:prstTxWarp>
          </a:bodyPr>
          <a:lstStyle/>
          <a:p>
            <a:r>
              <a:rPr lang="en-US" altLang="en-US" kern="1200" dirty="0"/>
              <a:t>Style Guidelines</a:t>
            </a:r>
          </a:p>
        </p:txBody>
      </p:sp>
      <p:sp>
        <p:nvSpPr>
          <p:cNvPr id="2" name="Date Placeholder 1">
            <a:extLst>
              <a:ext uri="{FF2B5EF4-FFF2-40B4-BE49-F238E27FC236}">
                <a16:creationId xmlns:a16="http://schemas.microsoft.com/office/drawing/2014/main" xmlns="" id="{1E43147B-605D-4A39-8097-EC2349A825E0}"/>
              </a:ext>
            </a:extLst>
          </p:cNvPr>
          <p:cNvSpPr>
            <a:spLocks noGrp="1"/>
          </p:cNvSpPr>
          <p:nvPr>
            <p:ph type="dt" sz="half" idx="2"/>
          </p:nvPr>
        </p:nvSpPr>
        <p:spPr/>
        <p:txBody>
          <a:bodyPr/>
          <a:lstStyle/>
          <a:p>
            <a:pPr>
              <a:defRPr/>
            </a:pPr>
            <a:fld id="{0BC0FF07-A6CF-4C64-930D-FFDFC8CFCFD2}" type="datetime1">
              <a:rPr lang="en-US" smtClean="0"/>
              <a:t>3/4/2019</a:t>
            </a:fld>
            <a:endParaRPr lang="en-US"/>
          </a:p>
        </p:txBody>
      </p:sp>
      <p:sp>
        <p:nvSpPr>
          <p:cNvPr id="3" name="Slide Number Placeholder 2">
            <a:extLst>
              <a:ext uri="{FF2B5EF4-FFF2-40B4-BE49-F238E27FC236}">
                <a16:creationId xmlns:a16="http://schemas.microsoft.com/office/drawing/2014/main" xmlns="" id="{39E7E818-28D0-4CBF-9D13-6045B5FF8E7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6</a:t>
            </a:fld>
            <a:endParaRPr lang="en-US" altLang="en-US"/>
          </a:p>
        </p:txBody>
      </p:sp>
    </p:spTree>
    <p:extLst>
      <p:ext uri="{BB962C8B-B14F-4D97-AF65-F5344CB8AC3E}">
        <p14:creationId xmlns:p14="http://schemas.microsoft.com/office/powerpoint/2010/main" val="99548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99D9D156-BFC2-48F7-9B78-F6586CB542FE}"/>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2403EF40-5D48-4898-91BA-0445F8441953}"/>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7</a:t>
            </a:fld>
            <a:endParaRPr lang="en-US" altLang="en-US"/>
          </a:p>
        </p:txBody>
      </p:sp>
      <p:sp>
        <p:nvSpPr>
          <p:cNvPr id="6" name="Rectangle 2">
            <a:extLst>
              <a:ext uri="{FF2B5EF4-FFF2-40B4-BE49-F238E27FC236}">
                <a16:creationId xmlns:a16="http://schemas.microsoft.com/office/drawing/2014/main" xmlns="" id="{AC309E5B-9E23-446E-8C33-67C5DA30A911}"/>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en-US" kern="1200" dirty="0"/>
              <a:t>Style Guidelines (continued)</a:t>
            </a:r>
          </a:p>
        </p:txBody>
      </p:sp>
      <p:sp>
        <p:nvSpPr>
          <p:cNvPr id="7" name="Rectangle 3">
            <a:extLst>
              <a:ext uri="{FF2B5EF4-FFF2-40B4-BE49-F238E27FC236}">
                <a16:creationId xmlns:a16="http://schemas.microsoft.com/office/drawing/2014/main" xmlns="" id="{7112D74B-69E9-4BAB-833B-53253436F7DD}"/>
              </a:ext>
            </a:extLst>
          </p:cNvPr>
          <p:cNvSpPr>
            <a:spLocks noGrp="1" noChangeArrowheads="1"/>
          </p:cNvSpPr>
          <p:nvPr>
            <p:ph idx="1"/>
          </p:nvPr>
        </p:nvSpPr>
        <p:spPr>
          <a:xfrm>
            <a:off x="91440" y="958739"/>
            <a:ext cx="8961120" cy="3909060"/>
          </a:xfrm>
        </p:spPr>
        <p:txBody>
          <a:bodyPr>
            <a:normAutofit fontScale="92500" lnSpcReduction="20000"/>
          </a:bodyPr>
          <a:lstStyle/>
          <a:p>
            <a:r>
              <a:rPr lang="en-US" altLang="en-US" dirty="0"/>
              <a:t>Roughly one slide per 1 or 2 minutes of talk</a:t>
            </a:r>
          </a:p>
          <a:p>
            <a:r>
              <a:rPr lang="en-US" altLang="en-US" dirty="0"/>
              <a:t>Each slide should have a title</a:t>
            </a:r>
          </a:p>
          <a:p>
            <a:r>
              <a:rPr lang="en-US" altLang="en-US" dirty="0"/>
              <a:t>9 lines max on a text slide</a:t>
            </a:r>
          </a:p>
          <a:p>
            <a:r>
              <a:rPr lang="en-US" altLang="en-US" dirty="0"/>
              <a:t>7 words max per line</a:t>
            </a:r>
          </a:p>
          <a:p>
            <a:r>
              <a:rPr lang="en-US" altLang="en-US" dirty="0"/>
              <a:t>In “File-&gt;Page Setup…” window specify:</a:t>
            </a:r>
          </a:p>
          <a:p>
            <a:pPr lvl="1"/>
            <a:r>
              <a:rPr lang="en-US" altLang="en-US" dirty="0"/>
              <a:t>Slides sized for: “On Screen Show”</a:t>
            </a:r>
          </a:p>
          <a:p>
            <a:pPr lvl="1"/>
            <a:r>
              <a:rPr lang="en-US" altLang="en-US" dirty="0"/>
              <a:t>Slide orientation: Landscape</a:t>
            </a:r>
          </a:p>
          <a:p>
            <a:r>
              <a:rPr lang="en-US" altLang="en-US" b="1" dirty="0"/>
              <a:t>High contrast: Dark lettering/lines on a light or white background</a:t>
            </a:r>
          </a:p>
        </p:txBody>
      </p:sp>
    </p:spTree>
    <p:extLst>
      <p:ext uri="{BB962C8B-B14F-4D97-AF65-F5344CB8AC3E}">
        <p14:creationId xmlns:p14="http://schemas.microsoft.com/office/powerpoint/2010/main" val="2330497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FBE30E63-E7A8-4A11-A5F7-F281B19ABF8A}"/>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E1766A9B-DC24-4425-8E3F-F0D4EAA9396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8</a:t>
            </a:fld>
            <a:endParaRPr lang="en-US" altLang="en-US"/>
          </a:p>
        </p:txBody>
      </p:sp>
      <p:sp>
        <p:nvSpPr>
          <p:cNvPr id="6" name="Rectangle 2">
            <a:extLst>
              <a:ext uri="{FF2B5EF4-FFF2-40B4-BE49-F238E27FC236}">
                <a16:creationId xmlns:a16="http://schemas.microsoft.com/office/drawing/2014/main" xmlns="" id="{E3E341E5-BA7B-44A0-B390-BA11425D90EE}"/>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en-US" kern="1200" dirty="0"/>
              <a:t>Special Fonts or Symbols</a:t>
            </a:r>
          </a:p>
        </p:txBody>
      </p:sp>
      <p:sp>
        <p:nvSpPr>
          <p:cNvPr id="7" name="Rectangle 3">
            <a:extLst>
              <a:ext uri="{FF2B5EF4-FFF2-40B4-BE49-F238E27FC236}">
                <a16:creationId xmlns:a16="http://schemas.microsoft.com/office/drawing/2014/main" xmlns="" id="{9AA6D395-8755-4205-BBA1-48571C857FB5}"/>
              </a:ext>
            </a:extLst>
          </p:cNvPr>
          <p:cNvSpPr>
            <a:spLocks noGrp="1" noChangeArrowheads="1"/>
          </p:cNvSpPr>
          <p:nvPr>
            <p:ph idx="1"/>
          </p:nvPr>
        </p:nvSpPr>
        <p:spPr>
          <a:xfrm>
            <a:off x="91440" y="958739"/>
            <a:ext cx="8961120" cy="3909060"/>
          </a:xfrm>
        </p:spPr>
        <p:txBody>
          <a:bodyPr>
            <a:normAutofit/>
          </a:bodyPr>
          <a:lstStyle/>
          <a:p>
            <a:r>
              <a:rPr lang="en-US" altLang="en-US" dirty="0"/>
              <a:t>Watch out for:</a:t>
            </a:r>
          </a:p>
          <a:p>
            <a:pPr lvl="1"/>
            <a:r>
              <a:rPr lang="en-US" altLang="en-US" dirty="0"/>
              <a:t>Wingdings</a:t>
            </a:r>
          </a:p>
          <a:p>
            <a:pPr lvl="1"/>
            <a:r>
              <a:rPr lang="en-US" altLang="en-US" dirty="0"/>
              <a:t>MS Line Draw</a:t>
            </a:r>
          </a:p>
          <a:p>
            <a:pPr lvl="1"/>
            <a:r>
              <a:rPr lang="en-US" altLang="en-US" dirty="0"/>
              <a:t>Monotype Sorts</a:t>
            </a:r>
          </a:p>
          <a:p>
            <a:pPr lvl="1"/>
            <a:r>
              <a:rPr lang="en-US" altLang="en-US" dirty="0"/>
              <a:t>Scientific symbol fonts</a:t>
            </a:r>
          </a:p>
          <a:p>
            <a:pPr lvl="1"/>
            <a:r>
              <a:rPr lang="en-US" altLang="en-US" dirty="0"/>
              <a:t>Asian language fonts</a:t>
            </a:r>
          </a:p>
          <a:p>
            <a:r>
              <a:rPr lang="en-US" altLang="en-US" dirty="0"/>
              <a:t>Can embed fonts in file</a:t>
            </a:r>
          </a:p>
          <a:p>
            <a:endParaRPr lang="en-US" altLang="en-US" dirty="0"/>
          </a:p>
        </p:txBody>
      </p:sp>
    </p:spTree>
    <p:extLst>
      <p:ext uri="{BB962C8B-B14F-4D97-AF65-F5344CB8AC3E}">
        <p14:creationId xmlns:p14="http://schemas.microsoft.com/office/powerpoint/2010/main" val="73480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B0D6302-CFFA-495C-B356-8CC4E3D49D49}"/>
              </a:ext>
            </a:extLst>
          </p:cNvPr>
          <p:cNvSpPr>
            <a:spLocks noGrp="1"/>
          </p:cNvSpPr>
          <p:nvPr>
            <p:ph type="dt" sz="half" idx="2"/>
          </p:nvPr>
        </p:nvSpPr>
        <p:spPr/>
        <p:txBody>
          <a:bodyPr/>
          <a:lstStyle/>
          <a:p>
            <a:pPr>
              <a:defRPr/>
            </a:pPr>
            <a:fld id="{96218F33-6E55-47DB-B497-16EC3A5A8568}" type="datetime1">
              <a:rPr lang="en-US" smtClean="0"/>
              <a:t>3/4/2019</a:t>
            </a:fld>
            <a:endParaRPr lang="en-US"/>
          </a:p>
        </p:txBody>
      </p:sp>
      <p:sp>
        <p:nvSpPr>
          <p:cNvPr id="5" name="Slide Number Placeholder 4">
            <a:extLst>
              <a:ext uri="{FF2B5EF4-FFF2-40B4-BE49-F238E27FC236}">
                <a16:creationId xmlns:a16="http://schemas.microsoft.com/office/drawing/2014/main" xmlns="" id="{F9F9F102-A29B-4F2C-B17E-7720EDE8A6C9}"/>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9</a:t>
            </a:fld>
            <a:endParaRPr lang="en-US" altLang="en-US"/>
          </a:p>
        </p:txBody>
      </p:sp>
      <p:sp>
        <p:nvSpPr>
          <p:cNvPr id="6" name="Rectangle 2">
            <a:extLst>
              <a:ext uri="{FF2B5EF4-FFF2-40B4-BE49-F238E27FC236}">
                <a16:creationId xmlns:a16="http://schemas.microsoft.com/office/drawing/2014/main" xmlns="" id="{904A869D-234B-4CC5-9D4A-1085BECB94D0}"/>
              </a:ext>
            </a:extLst>
          </p:cNvPr>
          <p:cNvSpPr>
            <a:spLocks noGrp="1" noChangeArrowheads="1"/>
          </p:cNvSpPr>
          <p:nvPr>
            <p:ph type="title"/>
          </p:nvPr>
        </p:nvSpPr>
        <p:spPr>
          <a:xfrm>
            <a:off x="91440" y="37020"/>
            <a:ext cx="8961120" cy="66661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en-US" kern="1200" dirty="0"/>
              <a:t>Contrast</a:t>
            </a:r>
          </a:p>
        </p:txBody>
      </p:sp>
      <p:sp>
        <p:nvSpPr>
          <p:cNvPr id="7" name="Rectangle 3">
            <a:extLst>
              <a:ext uri="{FF2B5EF4-FFF2-40B4-BE49-F238E27FC236}">
                <a16:creationId xmlns:a16="http://schemas.microsoft.com/office/drawing/2014/main" xmlns="" id="{815758EA-2412-44FA-9DC6-08C3697C8236}"/>
              </a:ext>
            </a:extLst>
          </p:cNvPr>
          <p:cNvSpPr>
            <a:spLocks noGrp="1" noChangeArrowheads="1"/>
          </p:cNvSpPr>
          <p:nvPr>
            <p:ph idx="1"/>
          </p:nvPr>
        </p:nvSpPr>
        <p:spPr>
          <a:xfrm>
            <a:off x="91440" y="958739"/>
            <a:ext cx="8961120" cy="3909060"/>
          </a:xfrm>
        </p:spPr>
        <p:txBody>
          <a:bodyPr>
            <a:normAutofit/>
          </a:bodyPr>
          <a:lstStyle/>
          <a:p>
            <a:r>
              <a:rPr lang="en-US" altLang="en-US" b="1" dirty="0"/>
              <a:t>High contrast </a:t>
            </a:r>
            <a:r>
              <a:rPr lang="en-US" altLang="en-US" dirty="0"/>
              <a:t>very important</a:t>
            </a:r>
          </a:p>
          <a:p>
            <a:r>
              <a:rPr lang="en-US" altLang="en-US" dirty="0"/>
              <a:t>Use dark lines/text on a white background</a:t>
            </a:r>
          </a:p>
          <a:p>
            <a:pPr lvl="1"/>
            <a:r>
              <a:rPr lang="en-US" altLang="en-US" dirty="0"/>
              <a:t>Foreground: Black, dark blue or cyan</a:t>
            </a:r>
          </a:p>
          <a:p>
            <a:pPr lvl="1"/>
            <a:r>
              <a:rPr lang="en-US" altLang="en-US" dirty="0"/>
              <a:t>Background: White</a:t>
            </a:r>
          </a:p>
          <a:p>
            <a:pPr lvl="1"/>
            <a:r>
              <a:rPr lang="en-US" altLang="en-US" dirty="0"/>
              <a:t>Caution: </a:t>
            </a:r>
            <a:r>
              <a:rPr lang="en-US" altLang="en-US" dirty="0">
                <a:solidFill>
                  <a:srgbClr val="FF0000"/>
                </a:solidFill>
              </a:rPr>
              <a:t>Red</a:t>
            </a:r>
            <a:r>
              <a:rPr lang="en-US" altLang="en-US" dirty="0"/>
              <a:t>, </a:t>
            </a:r>
            <a:r>
              <a:rPr lang="en-US" altLang="en-US" dirty="0">
                <a:solidFill>
                  <a:srgbClr val="FFC000"/>
                </a:solidFill>
              </a:rPr>
              <a:t>orange</a:t>
            </a:r>
            <a:r>
              <a:rPr lang="en-US" altLang="en-US" dirty="0"/>
              <a:t>, or </a:t>
            </a:r>
            <a:r>
              <a:rPr lang="en-US" altLang="en-US" dirty="0">
                <a:solidFill>
                  <a:srgbClr val="FFFF00"/>
                </a:solidFill>
              </a:rPr>
              <a:t>yellow</a:t>
            </a:r>
            <a:r>
              <a:rPr lang="en-US" altLang="en-US" dirty="0"/>
              <a:t> lettering and lines become unreadable when projected</a:t>
            </a:r>
          </a:p>
        </p:txBody>
      </p:sp>
    </p:spTree>
    <p:extLst>
      <p:ext uri="{BB962C8B-B14F-4D97-AF65-F5344CB8AC3E}">
        <p14:creationId xmlns:p14="http://schemas.microsoft.com/office/powerpoint/2010/main" val="477363346"/>
      </p:ext>
    </p:extLst>
  </p:cSld>
  <p:clrMapOvr>
    <a:masterClrMapping/>
  </p:clrMapOvr>
</p:sld>
</file>

<file path=ppt/theme/theme1.xml><?xml version="1.0" encoding="utf-8"?>
<a:theme xmlns:a="http://schemas.openxmlformats.org/drawingml/2006/main" name="Clou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17812</TotalTime>
  <Words>2324</Words>
  <Application>Microsoft Office PowerPoint</Application>
  <PresentationFormat>On-screen Show (16:9)</PresentationFormat>
  <Paragraphs>243</Paragraphs>
  <Slides>20</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Clouds</vt:lpstr>
      <vt:lpstr>Clip</vt:lpstr>
      <vt:lpstr>PowerPoint Presentation</vt:lpstr>
      <vt:lpstr>PowerPoint Presentation</vt:lpstr>
      <vt:lpstr>Timing</vt:lpstr>
      <vt:lpstr>Purpose of this Presentation</vt:lpstr>
      <vt:lpstr>Typical Presentation Flow</vt:lpstr>
      <vt:lpstr>Style Guidelines</vt:lpstr>
      <vt:lpstr>Style Guidelines (continued)</vt:lpstr>
      <vt:lpstr>Special Fonts or Symbols</vt:lpstr>
      <vt:lpstr>Contrast</vt:lpstr>
      <vt:lpstr>Display Speed</vt:lpstr>
      <vt:lpstr>Transitions Between Slides</vt:lpstr>
      <vt:lpstr>Transitions Between Lines</vt:lpstr>
      <vt:lpstr>Sound Effects</vt:lpstr>
      <vt:lpstr>Diagram slides</vt:lpstr>
      <vt:lpstr>Presenting Data - Graphs</vt:lpstr>
      <vt:lpstr>Some Bad Examples</vt:lpstr>
      <vt:lpstr> (Press the “Enter” key to continue)</vt:lpstr>
      <vt:lpstr>Bad Color Usage</vt:lpstr>
      <vt:lpstr>PowerPoint Presentation</vt:lpstr>
      <vt:lpstr>Conclusion</vt:lpstr>
    </vt:vector>
  </TitlesOfParts>
  <Company>BCTM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Weiser</dc:creator>
  <cp:lastModifiedBy>Weiser, Doug</cp:lastModifiedBy>
  <cp:revision>745</cp:revision>
  <cp:lastPrinted>1601-01-01T00:00:00Z</cp:lastPrinted>
  <dcterms:created xsi:type="dcterms:W3CDTF">2008-10-04T20:29:09Z</dcterms:created>
  <dcterms:modified xsi:type="dcterms:W3CDTF">2019-03-04T21:25:55Z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