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16" r:id="rId6"/>
  </p:sldMasterIdLst>
  <p:notesMasterIdLst>
    <p:notesMasterId r:id="rId8"/>
  </p:notesMasterIdLst>
  <p:handoutMasterIdLst>
    <p:handoutMasterId r:id="rId9"/>
  </p:handoutMasterIdLst>
  <p:sldIdLst>
    <p:sldId id="529" r:id="rId7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42"/>
    <a:srgbClr val="17375E"/>
    <a:srgbClr val="059505"/>
    <a:srgbClr val="00FFCC"/>
    <a:srgbClr val="000000"/>
    <a:srgbClr val="FFDE83"/>
    <a:srgbClr val="CC9900"/>
    <a:srgbClr val="CCCCCC"/>
    <a:srgbClr val="FF00FF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97" autoAdjust="0"/>
    <p:restoredTop sz="94796" autoAdjust="0"/>
  </p:normalViewPr>
  <p:slideViewPr>
    <p:cSldViewPr>
      <p:cViewPr varScale="1">
        <p:scale>
          <a:sx n="170" d="100"/>
          <a:sy n="170" d="100"/>
        </p:scale>
        <p:origin x="792" y="176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060" y="-96"/>
      </p:cViewPr>
      <p:guideLst>
        <p:guide orient="horz" pos="2880"/>
        <p:guide pos="216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5" Type="http://schemas.openxmlformats.org/officeDocument/2006/relationships/customXml" Target="../customXml/item5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E0558-DDC6-47CC-9001-7AEB656B44BC}" type="datetimeFigureOut">
              <a:rPr lang="en-US" smtClean="0"/>
              <a:t>8/17/26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76652-CD61-4899-B998-D263560EFF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080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D320102C-0003-4CD6-932A-CB490524232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8156439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82C67AB-51BF-9275-F03E-FD359707D034}"/>
              </a:ext>
            </a:extLst>
          </p:cNvPr>
          <p:cNvSpPr txBox="1">
            <a:spLocks/>
          </p:cNvSpPr>
          <p:nvPr userDrawn="1"/>
        </p:nvSpPr>
        <p:spPr>
          <a:xfrm>
            <a:off x="-2725" y="4702950"/>
            <a:ext cx="1070353" cy="365125"/>
          </a:xfrm>
          <a:prstGeom prst="rect">
            <a:avLst/>
          </a:prstGeom>
        </p:spPr>
        <p:txBody>
          <a:bodyPr vert="horz" wrap="none" lIns="0" tIns="45720" rIns="18288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None/>
              <a:defRPr sz="1100" kern="1200">
                <a:solidFill>
                  <a:srgbClr val="898989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l">
              <a:defRPr/>
            </a:pPr>
            <a:endParaRPr lang="en-US" alt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33C9901-AF97-3E31-448A-413934D88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856" y="1112360"/>
            <a:ext cx="8372290" cy="576067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 dirty="0"/>
              <a:t>SESSION &amp; TITLE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BEC967-6C9E-29D5-F06B-FFA5F8D88557}"/>
              </a:ext>
            </a:extLst>
          </p:cNvPr>
          <p:cNvCxnSpPr/>
          <p:nvPr userDrawn="1"/>
        </p:nvCxnSpPr>
        <p:spPr>
          <a:xfrm>
            <a:off x="385855" y="1688435"/>
            <a:ext cx="8372290" cy="0"/>
          </a:xfrm>
          <a:prstGeom prst="line">
            <a:avLst/>
          </a:prstGeom>
          <a:ln w="19050">
            <a:solidFill>
              <a:srgbClr val="FDB9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045F331-9EEF-0440-6E41-8E3EBD02B7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5763" y="1803400"/>
            <a:ext cx="8372475" cy="245745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 sz="36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Session Chair/Co-Chair: Names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9:00-9:25 AM – Paper Title | Author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9:25-9:50 AM – Paper Title | Author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9:50-10:15 AM – Paper Title | Author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10:15-10:40 AM – Paper Title | Author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10:40-11:30 AM – Paper Title | Author</a:t>
            </a:r>
          </a:p>
        </p:txBody>
      </p:sp>
    </p:spTree>
    <p:extLst>
      <p:ext uri="{BB962C8B-B14F-4D97-AF65-F5344CB8AC3E}">
        <p14:creationId xmlns:p14="http://schemas.microsoft.com/office/powerpoint/2010/main" val="1823621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Text">
            <a:extLst>
              <a:ext uri="{FF2B5EF4-FFF2-40B4-BE49-F238E27FC236}">
                <a16:creationId xmlns:a16="http://schemas.microsoft.com/office/drawing/2014/main" id="{D4F75A68-C42B-56FF-1818-0B4BCD341A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640" y="145866"/>
            <a:ext cx="8229600" cy="54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 anchorCtr="0"/>
          <a:lstStyle/>
          <a:p>
            <a:r>
              <a:rPr lang="en-US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01349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1F42"/>
          </a:solidFill>
          <a:effectLst/>
          <a:latin typeface="Helvetica" pitchFamily="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2800">
          <a:solidFill>
            <a:schemeClr val="tx1"/>
          </a:solidFill>
          <a:effectLst/>
          <a:latin typeface="Helvetica" pitchFamily="2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effectLst/>
          <a:latin typeface="Helvetica" pitchFamily="2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2000">
          <a:solidFill>
            <a:schemeClr val="tx1"/>
          </a:solidFill>
          <a:effectLst/>
          <a:latin typeface="Helvetica" pitchFamily="2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Tx/>
        <a:buChar char="–"/>
        <a:defRPr sz="1800">
          <a:solidFill>
            <a:schemeClr val="tx1"/>
          </a:solidFill>
          <a:effectLst/>
          <a:latin typeface="Helvetica" pitchFamily="2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1600">
          <a:solidFill>
            <a:schemeClr val="tx1"/>
          </a:solidFill>
          <a:effectLst/>
          <a:latin typeface="Helvetica" pitchFamily="2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BE1FC-C72F-52E6-E2C8-4A4F047CF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B0158-632C-0CCE-1808-DC9E3AB59F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Session Chair/Co-Chair: Names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9:00-9:25 AM – Paper Title | Author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9:25-9:50 AM – Paper Title | Author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9:50-10:15 AM – Paper Title | Author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10:15-10:40 AM – Paper Title | Author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+mn-cs"/>
              </a:rPr>
              <a:t>(M.#) 10:40-11:30 AM – Paper Title | Author</a:t>
            </a:r>
          </a:p>
        </p:txBody>
      </p:sp>
    </p:spTree>
    <p:extLst>
      <p:ext uri="{BB962C8B-B14F-4D97-AF65-F5344CB8AC3E}">
        <p14:creationId xmlns:p14="http://schemas.microsoft.com/office/powerpoint/2010/main" val="809706911"/>
      </p:ext>
    </p:extLst>
  </p:cSld>
  <p:clrMapOvr>
    <a:masterClrMapping/>
  </p:clrMapOvr>
</p:sld>
</file>

<file path=ppt/theme/theme1.xml><?xml version="1.0" encoding="utf-8"?>
<a:theme xmlns:a="http://schemas.openxmlformats.org/drawingml/2006/main" name="BCICTS MASTER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D00583E2434B4F9C04C8EE0F3B5943" ma:contentTypeVersion="13" ma:contentTypeDescription="Create a new document." ma:contentTypeScope="" ma:versionID="40f1fdfe2b8e15d81880df95571429f6">
  <xsd:schema xmlns:xsd="http://www.w3.org/2001/XMLSchema" xmlns:xs="http://www.w3.org/2001/XMLSchema" xmlns:p="http://schemas.microsoft.com/office/2006/metadata/properties" xmlns:ns3="40b23709-f195-4bc5-ac21-be91cf214d3a" xmlns:ns4="af9251bb-2220-45e0-bb3d-0a32fe43cb4c" targetNamespace="http://schemas.microsoft.com/office/2006/metadata/properties" ma:root="true" ma:fieldsID="8db50a1d5deca27ddb262eb74eec0316" ns3:_="" ns4:_="">
    <xsd:import namespace="40b23709-f195-4bc5-ac21-be91cf214d3a"/>
    <xsd:import namespace="af9251bb-2220-45e0-bb3d-0a32fe43cb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b23709-f195-4bc5-ac21-be91cf214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251bb-2220-45e0-bb3d-0a32fe43cb4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sisl xmlns:xsi="http://www.w3.org/2001/XMLSchema-instance" xmlns:xsd="http://www.w3.org/2001/XMLSchema" xmlns="http://www.boldonjames.com/2008/01/sie/internal/label" sislVersion="0" policy="82049413-2d3e-4083-a592-ac23f9157539" origin="userSelected">
  <element uid="ee71e43c-6952-4aa0-ba93-1c3981439a05" value=""/>
</sisl>
</file>

<file path=customXml/item4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I4MjA0OTQxMy0yZDNlLTQwODMtYTU5Mi1hYzIzZjkxNTc1MzkiIG9yaWdpbj0idXNlclNlbGVjdGVkIj48ZWxlbWVudCB1aWQ9ImVlNzFlNDNjLTY5NTItNGFhMC1iYTkzLTFjMzk4MTQzOWEwNSIgdmFsdWU9IiIgeG1sbnM9Imh0dHA6Ly93d3cuYm9sZG9uamFtZXMuY29tLzIwMDgvMDEvc2llL2ludGVybmFsL2xhYmVsIiAvPjwvc2lzbD48VXNlck5hbWU+Q09SUFxjc3RlaW5iZWlzZXI8L1VzZXJOYW1lPjxEYXRlVGltZT4xMC83LzIwMjAgNzoyODoyMiBQTTwvRGF0ZVRpbWU+PExhYmVsU3RyaW5nPlVOUkVTVFJJQ1RFRDwvTGFiZWxTdHJpbmc+PC9pdGVtPjwvbGFiZWxIaXN0b3J5Pg==</Value>
</WrappedLabelHistory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8D2FD7-6A48-4AFD-AB7F-4F8AF61015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7D111C-97CD-40EE-B0FD-9E3872B60E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b23709-f195-4bc5-ac21-be91cf214d3a"/>
    <ds:schemaRef ds:uri="af9251bb-2220-45e0-bb3d-0a32fe43cb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AB01B3-03E1-47BF-8D49-14674FC50AA7}">
  <ds:schemaRefs>
    <ds:schemaRef ds:uri="http://www.w3.org/2001/XMLSchema"/>
    <ds:schemaRef ds:uri="http://www.boldonjames.com/2008/01/sie/internal/label"/>
  </ds:schemaRefs>
</ds:datastoreItem>
</file>

<file path=customXml/itemProps4.xml><?xml version="1.0" encoding="utf-8"?>
<ds:datastoreItem xmlns:ds="http://schemas.openxmlformats.org/officeDocument/2006/customXml" ds:itemID="{C40116C2-E848-4F5A-B7F6-0CFF06132F42}">
  <ds:schemaRefs>
    <ds:schemaRef ds:uri="http://www.w3.org/2001/XMLSchema"/>
    <ds:schemaRef ds:uri="http://www.boldonjames.com/2016/02/Classifier/internal/wrappedLabelHistory"/>
  </ds:schemaRefs>
</ds:datastoreItem>
</file>

<file path=customXml/itemProps5.xml><?xml version="1.0" encoding="utf-8"?>
<ds:datastoreItem xmlns:ds="http://schemas.openxmlformats.org/officeDocument/2006/customXml" ds:itemID="{69E2AC36-CC18-421C-A55E-0D5E2D39D5BB}">
  <ds:schemaRefs>
    <ds:schemaRef ds:uri="http://purl.org/dc/terms/"/>
    <ds:schemaRef ds:uri="af9251bb-2220-45e0-bb3d-0a32fe43cb4c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40b23709-f195-4bc5-ac21-be91cf214d3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23097</TotalTime>
  <Words>56</Words>
  <Application>Microsoft Macintosh PowerPoint</Application>
  <PresentationFormat>On-screen Show (16:9)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Helvetica</vt:lpstr>
      <vt:lpstr>Tahoma</vt:lpstr>
      <vt:lpstr>Wingdings</vt:lpstr>
      <vt:lpstr>BCICTS MASTER</vt:lpstr>
      <vt:lpstr>PowerPoint Presentation</vt:lpstr>
    </vt:vector>
  </TitlesOfParts>
  <Company>BCTM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Weiser</dc:creator>
  <cp:lastModifiedBy>alissa abello</cp:lastModifiedBy>
  <cp:revision>781</cp:revision>
  <cp:lastPrinted>1601-01-01T00:00:00Z</cp:lastPrinted>
  <dcterms:created xsi:type="dcterms:W3CDTF">2008-10-04T20:29:09Z</dcterms:created>
  <dcterms:modified xsi:type="dcterms:W3CDTF">2026-08-17T22:33:37Z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  <property fmtid="{D5CDD505-2E9C-101B-9397-08002B2CF9AE}" pid="3" name="docIndexRef">
    <vt:lpwstr>0c7803b5-68a4-40a2-b295-c692ef3246f4</vt:lpwstr>
  </property>
  <property fmtid="{D5CDD505-2E9C-101B-9397-08002B2CF9AE}" pid="4" name="bjClsUserRVM">
    <vt:lpwstr>[]</vt:lpwstr>
  </property>
  <property fmtid="{D5CDD505-2E9C-101B-9397-08002B2CF9AE}" pid="5" name="bjSaver">
    <vt:lpwstr>3DHGntB0kgJPcNXq2cCBn4V2DBhcdTd5</vt:lpwstr>
  </property>
  <property fmtid="{D5CDD505-2E9C-101B-9397-08002B2CF9AE}" pid="6" name="bjDocumentLabelXML">
    <vt:lpwstr>&lt;?xml version="1.0" encoding="us-ascii"?&gt;&lt;sisl xmlns:xsi="http://www.w3.org/2001/XMLSchema-instance" xmlns:xsd="http://www.w3.org/2001/XMLSchema" sislVersion="0" policy="82049413-2d3e-4083-a592-ac23f9157539" origin="userSelected" xmlns="http://www.boldonj</vt:lpwstr>
  </property>
  <property fmtid="{D5CDD505-2E9C-101B-9397-08002B2CF9AE}" pid="7" name="bjDocumentLabelXML-0">
    <vt:lpwstr>ames.com/2008/01/sie/internal/label"&gt;&lt;element uid="ee71e43c-6952-4aa0-ba93-1c3981439a05" value="" /&gt;&lt;/sisl&gt;</vt:lpwstr>
  </property>
  <property fmtid="{D5CDD505-2E9C-101B-9397-08002B2CF9AE}" pid="8" name="bjDocumentSecurityLabel">
    <vt:lpwstr>UNRESTRICTED</vt:lpwstr>
  </property>
  <property fmtid="{D5CDD505-2E9C-101B-9397-08002B2CF9AE}" pid="9" name="bjLabelHistoryID">
    <vt:lpwstr>{C40116C2-E848-4F5A-B7F6-0CFF06132F42}</vt:lpwstr>
  </property>
  <property fmtid="{D5CDD505-2E9C-101B-9397-08002B2CF9AE}" pid="10" name="ContentTypeId">
    <vt:lpwstr>0x01010019D00583E2434B4F9C04C8EE0F3B5943</vt:lpwstr>
  </property>
</Properties>
</file>